
<file path=[Content_Types].xml><?xml version="1.0" encoding="utf-8"?>
<Types xmlns="http://schemas.openxmlformats.org/package/2006/content-types">
  <Default Extension="png" ContentType="image/png"/>
  <Default Extension="jpeg" ContentType="image/jpeg"/>
  <Default Extension="wmf" ContentType="image/x-wmf"/>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handoutMasterIdLst>
    <p:handoutMasterId r:id="rId38"/>
  </p:handoutMasterIdLst>
  <p:sldIdLst>
    <p:sldId id="256" r:id="rId2"/>
    <p:sldId id="326" r:id="rId3"/>
    <p:sldId id="1227" r:id="rId4"/>
    <p:sldId id="1233" r:id="rId5"/>
    <p:sldId id="1226" r:id="rId6"/>
    <p:sldId id="1224" r:id="rId7"/>
    <p:sldId id="1245" r:id="rId8"/>
    <p:sldId id="1232" r:id="rId9"/>
    <p:sldId id="1228" r:id="rId10"/>
    <p:sldId id="1229" r:id="rId11"/>
    <p:sldId id="1230" r:id="rId12"/>
    <p:sldId id="1231" r:id="rId13"/>
    <p:sldId id="1234" r:id="rId14"/>
    <p:sldId id="1235" r:id="rId15"/>
    <p:sldId id="1236" r:id="rId16"/>
    <p:sldId id="1237" r:id="rId17"/>
    <p:sldId id="1238" r:id="rId18"/>
    <p:sldId id="1239" r:id="rId19"/>
    <p:sldId id="1242" r:id="rId20"/>
    <p:sldId id="1246" r:id="rId21"/>
    <p:sldId id="1247" r:id="rId22"/>
    <p:sldId id="1248" r:id="rId23"/>
    <p:sldId id="1249" r:id="rId24"/>
    <p:sldId id="1250" r:id="rId25"/>
    <p:sldId id="1243" r:id="rId26"/>
    <p:sldId id="1244" r:id="rId27"/>
    <p:sldId id="1208" r:id="rId28"/>
    <p:sldId id="1209" r:id="rId29"/>
    <p:sldId id="1210" r:id="rId30"/>
    <p:sldId id="1211" r:id="rId31"/>
    <p:sldId id="1212" r:id="rId32"/>
    <p:sldId id="1213" r:id="rId33"/>
    <p:sldId id="1218" r:id="rId34"/>
    <p:sldId id="1221" r:id="rId35"/>
    <p:sldId id="325" r:id="rId36"/>
  </p:sldIdLst>
  <p:sldSz cx="9144000" cy="6858000" type="screen4x3"/>
  <p:notesSz cx="6797675" cy="9926638"/>
  <p:defaultTextStyle>
    <a:defPPr>
      <a:defRPr lang="pt-BR"/>
    </a:defPPr>
    <a:lvl1pPr algn="l" rtl="0" eaLnBrk="0" fontAlgn="base" hangingPunct="0">
      <a:spcBef>
        <a:spcPct val="0"/>
      </a:spcBef>
      <a:spcAft>
        <a:spcPct val="0"/>
      </a:spcAft>
      <a:defRPr sz="3200" u="sng" kern="1200">
        <a:solidFill>
          <a:schemeClr val="tx1"/>
        </a:solidFill>
        <a:latin typeface="Times New Roman" panose="02020603050405020304" pitchFamily="18" charset="0"/>
        <a:ea typeface="+mn-ea"/>
        <a:cs typeface="Times New Roman" panose="02020603050405020304" pitchFamily="18" charset="0"/>
      </a:defRPr>
    </a:lvl1pPr>
    <a:lvl2pPr marL="457200" algn="l" rtl="0" eaLnBrk="0" fontAlgn="base" hangingPunct="0">
      <a:spcBef>
        <a:spcPct val="0"/>
      </a:spcBef>
      <a:spcAft>
        <a:spcPct val="0"/>
      </a:spcAft>
      <a:defRPr sz="3200" u="sng" kern="1200">
        <a:solidFill>
          <a:schemeClr val="tx1"/>
        </a:solidFill>
        <a:latin typeface="Times New Roman" panose="02020603050405020304" pitchFamily="18" charset="0"/>
        <a:ea typeface="+mn-ea"/>
        <a:cs typeface="Times New Roman" panose="02020603050405020304" pitchFamily="18" charset="0"/>
      </a:defRPr>
    </a:lvl2pPr>
    <a:lvl3pPr marL="914400" algn="l" rtl="0" eaLnBrk="0" fontAlgn="base" hangingPunct="0">
      <a:spcBef>
        <a:spcPct val="0"/>
      </a:spcBef>
      <a:spcAft>
        <a:spcPct val="0"/>
      </a:spcAft>
      <a:defRPr sz="3200" u="sng" kern="1200">
        <a:solidFill>
          <a:schemeClr val="tx1"/>
        </a:solidFill>
        <a:latin typeface="Times New Roman" panose="02020603050405020304" pitchFamily="18" charset="0"/>
        <a:ea typeface="+mn-ea"/>
        <a:cs typeface="Times New Roman" panose="02020603050405020304" pitchFamily="18" charset="0"/>
      </a:defRPr>
    </a:lvl3pPr>
    <a:lvl4pPr marL="1371600" algn="l" rtl="0" eaLnBrk="0" fontAlgn="base" hangingPunct="0">
      <a:spcBef>
        <a:spcPct val="0"/>
      </a:spcBef>
      <a:spcAft>
        <a:spcPct val="0"/>
      </a:spcAft>
      <a:defRPr sz="3200" u="sng" kern="1200">
        <a:solidFill>
          <a:schemeClr val="tx1"/>
        </a:solidFill>
        <a:latin typeface="Times New Roman" panose="02020603050405020304" pitchFamily="18" charset="0"/>
        <a:ea typeface="+mn-ea"/>
        <a:cs typeface="Times New Roman" panose="02020603050405020304" pitchFamily="18" charset="0"/>
      </a:defRPr>
    </a:lvl4pPr>
    <a:lvl5pPr marL="1828800" algn="l" rtl="0" eaLnBrk="0" fontAlgn="base" hangingPunct="0">
      <a:spcBef>
        <a:spcPct val="0"/>
      </a:spcBef>
      <a:spcAft>
        <a:spcPct val="0"/>
      </a:spcAft>
      <a:defRPr sz="3200" u="sng" kern="1200">
        <a:solidFill>
          <a:schemeClr val="tx1"/>
        </a:solidFill>
        <a:latin typeface="Times New Roman" panose="02020603050405020304" pitchFamily="18" charset="0"/>
        <a:ea typeface="+mn-ea"/>
        <a:cs typeface="Times New Roman" panose="02020603050405020304" pitchFamily="18" charset="0"/>
      </a:defRPr>
    </a:lvl5pPr>
    <a:lvl6pPr marL="2286000" algn="l" defTabSz="914400" rtl="0" eaLnBrk="1" latinLnBrk="0" hangingPunct="1">
      <a:defRPr sz="3200" u="sng" kern="1200">
        <a:solidFill>
          <a:schemeClr val="tx1"/>
        </a:solidFill>
        <a:latin typeface="Times New Roman" panose="02020603050405020304" pitchFamily="18" charset="0"/>
        <a:ea typeface="+mn-ea"/>
        <a:cs typeface="Times New Roman" panose="02020603050405020304" pitchFamily="18" charset="0"/>
      </a:defRPr>
    </a:lvl6pPr>
    <a:lvl7pPr marL="2743200" algn="l" defTabSz="914400" rtl="0" eaLnBrk="1" latinLnBrk="0" hangingPunct="1">
      <a:defRPr sz="3200" u="sng" kern="1200">
        <a:solidFill>
          <a:schemeClr val="tx1"/>
        </a:solidFill>
        <a:latin typeface="Times New Roman" panose="02020603050405020304" pitchFamily="18" charset="0"/>
        <a:ea typeface="+mn-ea"/>
        <a:cs typeface="Times New Roman" panose="02020603050405020304" pitchFamily="18" charset="0"/>
      </a:defRPr>
    </a:lvl7pPr>
    <a:lvl8pPr marL="3200400" algn="l" defTabSz="914400" rtl="0" eaLnBrk="1" latinLnBrk="0" hangingPunct="1">
      <a:defRPr sz="3200" u="sng" kern="1200">
        <a:solidFill>
          <a:schemeClr val="tx1"/>
        </a:solidFill>
        <a:latin typeface="Times New Roman" panose="02020603050405020304" pitchFamily="18" charset="0"/>
        <a:ea typeface="+mn-ea"/>
        <a:cs typeface="Times New Roman" panose="02020603050405020304" pitchFamily="18" charset="0"/>
      </a:defRPr>
    </a:lvl8pPr>
    <a:lvl9pPr marL="3657600" algn="l" defTabSz="914400" rtl="0" eaLnBrk="1" latinLnBrk="0" hangingPunct="1">
      <a:defRPr sz="3200" u="sng" kern="1200">
        <a:solidFill>
          <a:schemeClr val="tx1"/>
        </a:solidFill>
        <a:latin typeface="Times New Roman" panose="02020603050405020304" pitchFamily="18" charset="0"/>
        <a:ea typeface="+mn-ea"/>
        <a:cs typeface="Times New Roman" panose="02020603050405020304" pitchFamily="18"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76" autoAdjust="0"/>
    <p:restoredTop sz="91326" autoAdjust="0"/>
  </p:normalViewPr>
  <p:slideViewPr>
    <p:cSldViewPr>
      <p:cViewPr varScale="1">
        <p:scale>
          <a:sx n="63" d="100"/>
          <a:sy n="63" d="100"/>
        </p:scale>
        <p:origin x="1512"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08" y="-6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25D97B93-016E-400A-8597-93CEFB9C1E76}"/>
              </a:ext>
            </a:extLst>
          </p:cNvPr>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spcBef>
                <a:spcPct val="0"/>
              </a:spcBef>
              <a:buFontTx/>
              <a:buNone/>
              <a:defRPr sz="1200" b="1" u="none"/>
            </a:lvl1pPr>
          </a:lstStyle>
          <a:p>
            <a:pPr>
              <a:defRPr/>
            </a:pPr>
            <a:endParaRPr lang="pt-BR"/>
          </a:p>
        </p:txBody>
      </p:sp>
      <p:sp>
        <p:nvSpPr>
          <p:cNvPr id="37891" name="Rectangle 3">
            <a:extLst>
              <a:ext uri="{FF2B5EF4-FFF2-40B4-BE49-F238E27FC236}">
                <a16:creationId xmlns:a16="http://schemas.microsoft.com/office/drawing/2014/main" id="{CDD5976A-621D-416E-B927-610E2641BA16}"/>
              </a:ext>
            </a:extLst>
          </p:cNvPr>
          <p:cNvSpPr>
            <a:spLocks noGrp="1" noChangeArrowheads="1"/>
          </p:cNvSpPr>
          <p:nvPr>
            <p:ph type="dt" sz="quarter" idx="1"/>
          </p:nvPr>
        </p:nvSpPr>
        <p:spPr bwMode="auto">
          <a:xfrm>
            <a:off x="3851275"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spcBef>
                <a:spcPct val="0"/>
              </a:spcBef>
              <a:buFontTx/>
              <a:buNone/>
              <a:defRPr sz="1200" b="1" u="none"/>
            </a:lvl1pPr>
          </a:lstStyle>
          <a:p>
            <a:pPr>
              <a:defRPr/>
            </a:pPr>
            <a:endParaRPr lang="pt-BR"/>
          </a:p>
        </p:txBody>
      </p:sp>
      <p:sp>
        <p:nvSpPr>
          <p:cNvPr id="37892" name="Rectangle 4">
            <a:extLst>
              <a:ext uri="{FF2B5EF4-FFF2-40B4-BE49-F238E27FC236}">
                <a16:creationId xmlns:a16="http://schemas.microsoft.com/office/drawing/2014/main" id="{458943C7-769F-44FA-8303-27CDAD97A598}"/>
              </a:ext>
            </a:extLst>
          </p:cNvPr>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spcBef>
                <a:spcPct val="0"/>
              </a:spcBef>
              <a:buFontTx/>
              <a:buNone/>
              <a:defRPr sz="1200" b="1" u="none"/>
            </a:lvl1pPr>
          </a:lstStyle>
          <a:p>
            <a:pPr>
              <a:defRPr/>
            </a:pPr>
            <a:endParaRPr lang="pt-BR"/>
          </a:p>
        </p:txBody>
      </p:sp>
      <p:sp>
        <p:nvSpPr>
          <p:cNvPr id="37893" name="Rectangle 5">
            <a:extLst>
              <a:ext uri="{FF2B5EF4-FFF2-40B4-BE49-F238E27FC236}">
                <a16:creationId xmlns:a16="http://schemas.microsoft.com/office/drawing/2014/main" id="{C847A9EE-9586-4961-9E18-605D97239CAD}"/>
              </a:ext>
            </a:extLst>
          </p:cNvPr>
          <p:cNvSpPr>
            <a:spLocks noGrp="1" noChangeArrowheads="1"/>
          </p:cNvSpPr>
          <p:nvPr>
            <p:ph type="sldNum" sz="quarter" idx="3"/>
          </p:nvPr>
        </p:nvSpPr>
        <p:spPr bwMode="auto">
          <a:xfrm>
            <a:off x="3851275"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spcBef>
                <a:spcPct val="0"/>
              </a:spcBef>
              <a:buFontTx/>
              <a:buNone/>
              <a:defRPr sz="1200" b="1" u="none"/>
            </a:lvl1pPr>
          </a:lstStyle>
          <a:p>
            <a:pPr>
              <a:defRPr/>
            </a:pPr>
            <a:fld id="{7E4E2A32-3361-476E-A1F0-55400A90045F}" type="slidenum">
              <a:rPr lang="pt-BR" altLang="pt-BR"/>
              <a:pPr>
                <a:defRPr/>
              </a:pPr>
              <a:t>‹nº›</a:t>
            </a:fld>
            <a:endParaRPr lang="pt-BR" altLang="pt-B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3C1FC74F-5DAD-4419-AC41-733290714179}"/>
              </a:ext>
            </a:extLst>
          </p:cNvPr>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spcBef>
                <a:spcPct val="0"/>
              </a:spcBef>
              <a:buFontTx/>
              <a:buNone/>
              <a:defRPr sz="1200" b="1" u="none"/>
            </a:lvl1pPr>
          </a:lstStyle>
          <a:p>
            <a:pPr>
              <a:defRPr/>
            </a:pPr>
            <a:endParaRPr lang="pt-BR"/>
          </a:p>
        </p:txBody>
      </p:sp>
      <p:sp>
        <p:nvSpPr>
          <p:cNvPr id="25603" name="Rectangle 3">
            <a:extLst>
              <a:ext uri="{FF2B5EF4-FFF2-40B4-BE49-F238E27FC236}">
                <a16:creationId xmlns:a16="http://schemas.microsoft.com/office/drawing/2014/main" id="{40385F68-198A-4E5D-B407-D310AEC6CFAD}"/>
              </a:ext>
            </a:extLst>
          </p:cNvPr>
          <p:cNvSpPr>
            <a:spLocks noGrp="1" noChangeArrowheads="1"/>
          </p:cNvSpPr>
          <p:nvPr>
            <p:ph type="dt" idx="1"/>
          </p:nvPr>
        </p:nvSpPr>
        <p:spPr bwMode="auto">
          <a:xfrm>
            <a:off x="3851275"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spcBef>
                <a:spcPct val="0"/>
              </a:spcBef>
              <a:buFontTx/>
              <a:buNone/>
              <a:defRPr sz="1200" b="1" u="none"/>
            </a:lvl1pPr>
          </a:lstStyle>
          <a:p>
            <a:pPr>
              <a:defRPr/>
            </a:pPr>
            <a:endParaRPr lang="pt-BR"/>
          </a:p>
        </p:txBody>
      </p:sp>
      <p:sp>
        <p:nvSpPr>
          <p:cNvPr id="2052" name="Rectangle 4">
            <a:extLst>
              <a:ext uri="{FF2B5EF4-FFF2-40B4-BE49-F238E27FC236}">
                <a16:creationId xmlns:a16="http://schemas.microsoft.com/office/drawing/2014/main" id="{D51FE2A2-0D9D-4385-B69B-C8E8ECDD7E80}"/>
              </a:ext>
            </a:extLst>
          </p:cNvPr>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5" name="Rectangle 5">
            <a:extLst>
              <a:ext uri="{FF2B5EF4-FFF2-40B4-BE49-F238E27FC236}">
                <a16:creationId xmlns:a16="http://schemas.microsoft.com/office/drawing/2014/main" id="{54FEECC6-A7E5-4F1B-AB93-E8294DE36E83}"/>
              </a:ext>
            </a:extLst>
          </p:cNvPr>
          <p:cNvSpPr>
            <a:spLocks noGrp="1" noChangeArrowheads="1"/>
          </p:cNvSpPr>
          <p:nvPr>
            <p:ph type="body" sz="quarter" idx="3"/>
          </p:nvPr>
        </p:nvSpPr>
        <p:spPr bwMode="auto">
          <a:xfrm>
            <a:off x="906463" y="4714875"/>
            <a:ext cx="4984750"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pt-BR" noProof="0"/>
              <a:t>Clique para editar os estilos do texto mestre</a:t>
            </a:r>
          </a:p>
          <a:p>
            <a:pPr lvl="1"/>
            <a:r>
              <a:rPr lang="pt-BR" noProof="0"/>
              <a:t>Segundo nível</a:t>
            </a:r>
          </a:p>
          <a:p>
            <a:pPr lvl="2"/>
            <a:r>
              <a:rPr lang="pt-BR" noProof="0"/>
              <a:t>Terceiro nível</a:t>
            </a:r>
          </a:p>
          <a:p>
            <a:pPr lvl="3"/>
            <a:r>
              <a:rPr lang="pt-BR" noProof="0"/>
              <a:t>Quarto nível</a:t>
            </a:r>
          </a:p>
          <a:p>
            <a:pPr lvl="4"/>
            <a:r>
              <a:rPr lang="pt-BR" noProof="0"/>
              <a:t>Quinto nível</a:t>
            </a:r>
          </a:p>
        </p:txBody>
      </p:sp>
      <p:sp>
        <p:nvSpPr>
          <p:cNvPr id="25606" name="Rectangle 6">
            <a:extLst>
              <a:ext uri="{FF2B5EF4-FFF2-40B4-BE49-F238E27FC236}">
                <a16:creationId xmlns:a16="http://schemas.microsoft.com/office/drawing/2014/main" id="{A23F203C-081F-4420-B9B9-E198FCFF04BA}"/>
              </a:ext>
            </a:extLst>
          </p:cNvPr>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spcBef>
                <a:spcPct val="0"/>
              </a:spcBef>
              <a:buFontTx/>
              <a:buNone/>
              <a:defRPr sz="1200" b="1" u="none"/>
            </a:lvl1pPr>
          </a:lstStyle>
          <a:p>
            <a:pPr>
              <a:defRPr/>
            </a:pPr>
            <a:endParaRPr lang="pt-BR"/>
          </a:p>
        </p:txBody>
      </p:sp>
      <p:sp>
        <p:nvSpPr>
          <p:cNvPr id="25607" name="Rectangle 7">
            <a:extLst>
              <a:ext uri="{FF2B5EF4-FFF2-40B4-BE49-F238E27FC236}">
                <a16:creationId xmlns:a16="http://schemas.microsoft.com/office/drawing/2014/main" id="{FF5E04AB-2F56-4FD4-B5A2-6EA047B38B97}"/>
              </a:ext>
            </a:extLst>
          </p:cNvPr>
          <p:cNvSpPr>
            <a:spLocks noGrp="1" noChangeArrowheads="1"/>
          </p:cNvSpPr>
          <p:nvPr>
            <p:ph type="sldNum" sz="quarter" idx="5"/>
          </p:nvPr>
        </p:nvSpPr>
        <p:spPr bwMode="auto">
          <a:xfrm>
            <a:off x="3851275"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spcBef>
                <a:spcPct val="0"/>
              </a:spcBef>
              <a:buFontTx/>
              <a:buNone/>
              <a:defRPr sz="1200" b="1" u="none"/>
            </a:lvl1pPr>
          </a:lstStyle>
          <a:p>
            <a:pPr>
              <a:defRPr/>
            </a:pPr>
            <a:fld id="{7100D5C3-B605-4AC6-8412-AC62ED3EB879}" type="slidenum">
              <a:rPr lang="pt-BR" altLang="pt-BR"/>
              <a:pPr>
                <a:defRPr/>
              </a:pPr>
              <a:t>‹nº›</a:t>
            </a:fld>
            <a:endParaRPr lang="pt-BR" altLang="pt-B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7DA51369-DBCB-486D-88F5-7A62981C30F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CD86A9A3-0D40-4EDA-9BB6-F0CFBDA1A946}" type="slidenum">
              <a:rPr lang="pt-BR" altLang="pt-BR" smtClean="0"/>
              <a:pPr>
                <a:spcBef>
                  <a:spcPct val="0"/>
                </a:spcBef>
              </a:pPr>
              <a:t>1</a:t>
            </a:fld>
            <a:endParaRPr lang="pt-BR" altLang="pt-BR"/>
          </a:p>
        </p:txBody>
      </p:sp>
      <p:sp>
        <p:nvSpPr>
          <p:cNvPr id="5123" name="Rectangle 2">
            <a:extLst>
              <a:ext uri="{FF2B5EF4-FFF2-40B4-BE49-F238E27FC236}">
                <a16:creationId xmlns:a16="http://schemas.microsoft.com/office/drawing/2014/main" id="{8BA291BD-A022-433D-BE19-0C576D8E07D8}"/>
              </a:ext>
            </a:extLst>
          </p:cNvPr>
          <p:cNvSpPr>
            <a:spLocks noGrp="1" noRot="1" noChangeAspect="1" noChangeArrowheads="1" noTextEdit="1"/>
          </p:cNvSpPr>
          <p:nvPr>
            <p:ph type="sldImg"/>
          </p:nvPr>
        </p:nvSpPr>
        <p:spPr>
          <a:ln/>
        </p:spPr>
      </p:sp>
      <p:sp>
        <p:nvSpPr>
          <p:cNvPr id="5124" name="Rectangle 3">
            <a:extLst>
              <a:ext uri="{FF2B5EF4-FFF2-40B4-BE49-F238E27FC236}">
                <a16:creationId xmlns:a16="http://schemas.microsoft.com/office/drawing/2014/main" id="{1BADB18F-BF24-4228-84C1-C0EBC6C2793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BR" altLang="pt-B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Rectangle 7"/>
          <p:cNvSpPr txBox="1">
            <a:spLocks noGrp="1" noChangeArrowheads="1"/>
          </p:cNvSpPr>
          <p:nvPr/>
        </p:nvSpPr>
        <p:spPr bwMode="auto">
          <a:xfrm>
            <a:off x="3851401" y="9429968"/>
            <a:ext cx="2946275" cy="496670"/>
          </a:xfrm>
          <a:prstGeom prst="rect">
            <a:avLst/>
          </a:prstGeom>
          <a:noFill/>
          <a:ln w="9525">
            <a:noFill/>
            <a:miter lim="800000"/>
            <a:headEnd/>
            <a:tailEnd/>
          </a:ln>
        </p:spPr>
        <p:txBody>
          <a:bodyPr anchor="b"/>
          <a:lstStyle/>
          <a:p>
            <a:pPr algn="r">
              <a:spcBef>
                <a:spcPct val="0"/>
              </a:spcBef>
            </a:pPr>
            <a:fld id="{28963C88-EBAE-47ED-8E42-35A6DBFF1DFB}" type="slidenum">
              <a:rPr lang="pt-BR" sz="1200">
                <a:solidFill>
                  <a:schemeClr val="tx1"/>
                </a:solidFill>
                <a:effectLst/>
              </a:rPr>
              <a:pPr algn="r">
                <a:spcBef>
                  <a:spcPct val="0"/>
                </a:spcBef>
              </a:pPr>
              <a:t>9</a:t>
            </a:fld>
            <a:endParaRPr lang="pt-BR" sz="1200">
              <a:solidFill>
                <a:schemeClr val="tx1"/>
              </a:solidFill>
              <a:effectLst/>
            </a:endParaRPr>
          </a:p>
        </p:txBody>
      </p:sp>
      <p:sp>
        <p:nvSpPr>
          <p:cNvPr id="220163" name="Rectangle 2"/>
          <p:cNvSpPr>
            <a:spLocks noGrp="1" noRot="1" noChangeAspect="1" noChangeArrowheads="1" noTextEdit="1"/>
          </p:cNvSpPr>
          <p:nvPr>
            <p:ph type="sldImg"/>
          </p:nvPr>
        </p:nvSpPr>
        <p:spPr>
          <a:ln/>
        </p:spPr>
      </p:sp>
      <p:sp>
        <p:nvSpPr>
          <p:cNvPr id="220164" name="Rectangle 3"/>
          <p:cNvSpPr>
            <a:spLocks noGrp="1" noChangeArrowheads="1"/>
          </p:cNvSpPr>
          <p:nvPr>
            <p:ph type="body" idx="1"/>
          </p:nvPr>
        </p:nvSpPr>
        <p:spPr>
          <a:noFill/>
          <a:ln/>
        </p:spPr>
        <p:txBody>
          <a:bodyPr/>
          <a:lstStyle/>
          <a:p>
            <a:pPr lvl="1" algn="ctr">
              <a:spcAft>
                <a:spcPts val="600"/>
              </a:spcAft>
            </a:pPr>
            <a:endParaRPr lang="pt-B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7"/>
          <p:cNvSpPr txBox="1">
            <a:spLocks noGrp="1" noChangeArrowheads="1"/>
          </p:cNvSpPr>
          <p:nvPr/>
        </p:nvSpPr>
        <p:spPr bwMode="auto">
          <a:xfrm>
            <a:off x="3851401" y="9429968"/>
            <a:ext cx="2946275" cy="496670"/>
          </a:xfrm>
          <a:prstGeom prst="rect">
            <a:avLst/>
          </a:prstGeom>
          <a:noFill/>
          <a:ln w="9525">
            <a:noFill/>
            <a:miter lim="800000"/>
            <a:headEnd/>
            <a:tailEnd/>
          </a:ln>
        </p:spPr>
        <p:txBody>
          <a:bodyPr anchor="b"/>
          <a:lstStyle/>
          <a:p>
            <a:pPr algn="r">
              <a:spcBef>
                <a:spcPct val="0"/>
              </a:spcBef>
            </a:pPr>
            <a:fld id="{E0DD026C-9DF5-41B0-A137-67D64B92D3C0}" type="slidenum">
              <a:rPr lang="pt-BR" sz="1200">
                <a:solidFill>
                  <a:schemeClr val="tx1"/>
                </a:solidFill>
                <a:effectLst/>
              </a:rPr>
              <a:pPr algn="r">
                <a:spcBef>
                  <a:spcPct val="0"/>
                </a:spcBef>
              </a:pPr>
              <a:t>10</a:t>
            </a:fld>
            <a:endParaRPr lang="pt-BR" sz="1200">
              <a:solidFill>
                <a:schemeClr val="tx1"/>
              </a:solidFill>
              <a:effectLst/>
            </a:endParaRPr>
          </a:p>
        </p:txBody>
      </p:sp>
      <p:sp>
        <p:nvSpPr>
          <p:cNvPr id="221187" name="Rectangle 2"/>
          <p:cNvSpPr>
            <a:spLocks noGrp="1" noRot="1" noChangeAspect="1" noChangeArrowheads="1" noTextEdit="1"/>
          </p:cNvSpPr>
          <p:nvPr>
            <p:ph type="sldImg"/>
          </p:nvPr>
        </p:nvSpPr>
        <p:spPr>
          <a:ln/>
        </p:spPr>
      </p:sp>
      <p:sp>
        <p:nvSpPr>
          <p:cNvPr id="221188" name="Rectangle 3"/>
          <p:cNvSpPr>
            <a:spLocks noGrp="1" noChangeArrowheads="1"/>
          </p:cNvSpPr>
          <p:nvPr>
            <p:ph type="body" idx="1"/>
          </p:nvPr>
        </p:nvSpPr>
        <p:spPr>
          <a:noFill/>
          <a:ln/>
        </p:spPr>
        <p:txBody>
          <a:bodyPr/>
          <a:lstStyle/>
          <a:p>
            <a:pPr lvl="1" algn="ctr">
              <a:spcAft>
                <a:spcPts val="600"/>
              </a:spcAft>
            </a:pPr>
            <a:endParaRPr lang="pt-B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794" name="Rectangle 7"/>
          <p:cNvSpPr txBox="1">
            <a:spLocks noGrp="1" noChangeArrowheads="1"/>
          </p:cNvSpPr>
          <p:nvPr/>
        </p:nvSpPr>
        <p:spPr bwMode="auto">
          <a:xfrm>
            <a:off x="3851275" y="9429750"/>
            <a:ext cx="2946400" cy="496888"/>
          </a:xfrm>
          <a:prstGeom prst="rect">
            <a:avLst/>
          </a:prstGeom>
          <a:noFill/>
          <a:ln w="9525">
            <a:noFill/>
            <a:miter lim="800000"/>
            <a:headEnd/>
            <a:tailEnd/>
          </a:ln>
        </p:spPr>
        <p:txBody>
          <a:bodyPr anchor="b"/>
          <a:lstStyle/>
          <a:p>
            <a:pPr algn="r">
              <a:spcBef>
                <a:spcPct val="0"/>
              </a:spcBef>
            </a:pPr>
            <a:fld id="{215308E1-B508-4265-908A-E44EA292087B}" type="slidenum">
              <a:rPr lang="pt-BR" sz="1200">
                <a:solidFill>
                  <a:schemeClr val="tx1"/>
                </a:solidFill>
                <a:effectLst/>
              </a:rPr>
              <a:pPr algn="r">
                <a:spcBef>
                  <a:spcPct val="0"/>
                </a:spcBef>
              </a:pPr>
              <a:t>18</a:t>
            </a:fld>
            <a:endParaRPr lang="pt-BR" sz="1200">
              <a:solidFill>
                <a:schemeClr val="tx1"/>
              </a:solidFill>
              <a:effectLst/>
            </a:endParaRPr>
          </a:p>
        </p:txBody>
      </p:sp>
      <p:sp>
        <p:nvSpPr>
          <p:cNvPr id="289795" name="Rectangle 2"/>
          <p:cNvSpPr>
            <a:spLocks noGrp="1" noRot="1" noChangeAspect="1" noChangeArrowheads="1" noTextEdit="1"/>
          </p:cNvSpPr>
          <p:nvPr>
            <p:ph type="sldImg"/>
          </p:nvPr>
        </p:nvSpPr>
        <p:spPr>
          <a:ln/>
        </p:spPr>
      </p:sp>
      <p:sp>
        <p:nvSpPr>
          <p:cNvPr id="289796" name="Rectangle 3"/>
          <p:cNvSpPr>
            <a:spLocks noGrp="1" noChangeArrowheads="1"/>
          </p:cNvSpPr>
          <p:nvPr>
            <p:ph type="body" idx="1"/>
          </p:nvPr>
        </p:nvSpPr>
        <p:spPr>
          <a:noFill/>
          <a:ln/>
        </p:spPr>
        <p:txBody>
          <a:bodyPr/>
          <a:lstStyle/>
          <a:p>
            <a:pPr lvl="1" algn="ctr">
              <a:spcAft>
                <a:spcPts val="600"/>
              </a:spcAft>
            </a:pPr>
            <a:endParaRPr lang="pt-B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7"/>
          <p:cNvSpPr txBox="1">
            <a:spLocks noGrp="1" noChangeArrowheads="1"/>
          </p:cNvSpPr>
          <p:nvPr/>
        </p:nvSpPr>
        <p:spPr bwMode="auto">
          <a:xfrm>
            <a:off x="3851275" y="9429750"/>
            <a:ext cx="2946400" cy="496888"/>
          </a:xfrm>
          <a:prstGeom prst="rect">
            <a:avLst/>
          </a:prstGeom>
          <a:noFill/>
          <a:ln w="9525">
            <a:noFill/>
            <a:miter lim="800000"/>
            <a:headEnd/>
            <a:tailEnd/>
          </a:ln>
        </p:spPr>
        <p:txBody>
          <a:bodyPr anchor="b"/>
          <a:lstStyle/>
          <a:p>
            <a:pPr algn="r">
              <a:spcBef>
                <a:spcPct val="0"/>
              </a:spcBef>
            </a:pPr>
            <a:fld id="{692D89D2-2DFB-43AA-B508-376700731CC7}" type="slidenum">
              <a:rPr lang="pt-BR" sz="1200">
                <a:solidFill>
                  <a:schemeClr val="tx1"/>
                </a:solidFill>
                <a:effectLst/>
              </a:rPr>
              <a:pPr algn="r">
                <a:spcBef>
                  <a:spcPct val="0"/>
                </a:spcBef>
              </a:pPr>
              <a:t>21</a:t>
            </a:fld>
            <a:endParaRPr lang="pt-BR" sz="1200">
              <a:solidFill>
                <a:schemeClr val="tx1"/>
              </a:solidFill>
              <a:effectLst/>
            </a:endParaRPr>
          </a:p>
        </p:txBody>
      </p:sp>
      <p:sp>
        <p:nvSpPr>
          <p:cNvPr id="240643" name="Rectangle 2"/>
          <p:cNvSpPr>
            <a:spLocks noGrp="1" noRot="1" noChangeAspect="1" noChangeArrowheads="1" noTextEdit="1"/>
          </p:cNvSpPr>
          <p:nvPr>
            <p:ph type="sldImg"/>
          </p:nvPr>
        </p:nvSpPr>
        <p:spPr>
          <a:ln/>
        </p:spPr>
      </p:sp>
      <p:sp>
        <p:nvSpPr>
          <p:cNvPr id="240644" name="Rectangle 3"/>
          <p:cNvSpPr>
            <a:spLocks noGrp="1" noChangeArrowheads="1"/>
          </p:cNvSpPr>
          <p:nvPr>
            <p:ph type="body" idx="1"/>
          </p:nvPr>
        </p:nvSpPr>
        <p:spPr>
          <a:noFill/>
          <a:ln/>
        </p:spPr>
        <p:txBody>
          <a:bodyPr/>
          <a:lstStyle/>
          <a:p>
            <a:pPr lvl="1" algn="ctr">
              <a:spcAft>
                <a:spcPts val="600"/>
              </a:spcAft>
            </a:pPr>
            <a:endParaRPr lang="pt-B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7"/>
          <p:cNvSpPr txBox="1">
            <a:spLocks noGrp="1" noChangeArrowheads="1"/>
          </p:cNvSpPr>
          <p:nvPr/>
        </p:nvSpPr>
        <p:spPr bwMode="auto">
          <a:xfrm>
            <a:off x="3851275" y="9429750"/>
            <a:ext cx="2946400" cy="496888"/>
          </a:xfrm>
          <a:prstGeom prst="rect">
            <a:avLst/>
          </a:prstGeom>
          <a:noFill/>
          <a:ln w="9525">
            <a:noFill/>
            <a:miter lim="800000"/>
            <a:headEnd/>
            <a:tailEnd/>
          </a:ln>
        </p:spPr>
        <p:txBody>
          <a:bodyPr anchor="b"/>
          <a:lstStyle/>
          <a:p>
            <a:pPr algn="r">
              <a:spcBef>
                <a:spcPct val="0"/>
              </a:spcBef>
            </a:pPr>
            <a:fld id="{692D89D2-2DFB-43AA-B508-376700731CC7}" type="slidenum">
              <a:rPr lang="pt-BR" sz="1200">
                <a:solidFill>
                  <a:schemeClr val="tx1"/>
                </a:solidFill>
                <a:effectLst/>
              </a:rPr>
              <a:pPr algn="r">
                <a:spcBef>
                  <a:spcPct val="0"/>
                </a:spcBef>
              </a:pPr>
              <a:t>22</a:t>
            </a:fld>
            <a:endParaRPr lang="pt-BR" sz="1200">
              <a:solidFill>
                <a:schemeClr val="tx1"/>
              </a:solidFill>
              <a:effectLst/>
            </a:endParaRPr>
          </a:p>
        </p:txBody>
      </p:sp>
      <p:sp>
        <p:nvSpPr>
          <p:cNvPr id="240643" name="Rectangle 2"/>
          <p:cNvSpPr>
            <a:spLocks noGrp="1" noRot="1" noChangeAspect="1" noChangeArrowheads="1" noTextEdit="1"/>
          </p:cNvSpPr>
          <p:nvPr>
            <p:ph type="sldImg"/>
          </p:nvPr>
        </p:nvSpPr>
        <p:spPr>
          <a:ln/>
        </p:spPr>
      </p:sp>
      <p:sp>
        <p:nvSpPr>
          <p:cNvPr id="240644" name="Rectangle 3"/>
          <p:cNvSpPr>
            <a:spLocks noGrp="1" noChangeArrowheads="1"/>
          </p:cNvSpPr>
          <p:nvPr>
            <p:ph type="body" idx="1"/>
          </p:nvPr>
        </p:nvSpPr>
        <p:spPr>
          <a:noFill/>
          <a:ln/>
        </p:spPr>
        <p:txBody>
          <a:bodyPr/>
          <a:lstStyle/>
          <a:p>
            <a:pPr lvl="1" algn="ctr">
              <a:spcAft>
                <a:spcPts val="600"/>
              </a:spcAft>
            </a:pPr>
            <a:endParaRPr lang="pt-BR"/>
          </a:p>
        </p:txBody>
      </p:sp>
    </p:spTree>
    <p:extLst>
      <p:ext uri="{BB962C8B-B14F-4D97-AF65-F5344CB8AC3E}">
        <p14:creationId xmlns:p14="http://schemas.microsoft.com/office/powerpoint/2010/main" val="36201337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7"/>
          <p:cNvSpPr txBox="1">
            <a:spLocks noGrp="1" noChangeArrowheads="1"/>
          </p:cNvSpPr>
          <p:nvPr/>
        </p:nvSpPr>
        <p:spPr bwMode="auto">
          <a:xfrm>
            <a:off x="3851275" y="9429750"/>
            <a:ext cx="2946400" cy="496888"/>
          </a:xfrm>
          <a:prstGeom prst="rect">
            <a:avLst/>
          </a:prstGeom>
          <a:noFill/>
          <a:ln w="9525">
            <a:noFill/>
            <a:miter lim="800000"/>
            <a:headEnd/>
            <a:tailEnd/>
          </a:ln>
        </p:spPr>
        <p:txBody>
          <a:bodyPr anchor="b"/>
          <a:lstStyle/>
          <a:p>
            <a:pPr algn="r">
              <a:spcBef>
                <a:spcPct val="0"/>
              </a:spcBef>
            </a:pPr>
            <a:fld id="{692D89D2-2DFB-43AA-B508-376700731CC7}" type="slidenum">
              <a:rPr lang="pt-BR" sz="1200">
                <a:solidFill>
                  <a:schemeClr val="tx1"/>
                </a:solidFill>
                <a:effectLst/>
              </a:rPr>
              <a:pPr algn="r">
                <a:spcBef>
                  <a:spcPct val="0"/>
                </a:spcBef>
              </a:pPr>
              <a:t>23</a:t>
            </a:fld>
            <a:endParaRPr lang="pt-BR" sz="1200">
              <a:solidFill>
                <a:schemeClr val="tx1"/>
              </a:solidFill>
              <a:effectLst/>
            </a:endParaRPr>
          </a:p>
        </p:txBody>
      </p:sp>
      <p:sp>
        <p:nvSpPr>
          <p:cNvPr id="240643" name="Rectangle 2"/>
          <p:cNvSpPr>
            <a:spLocks noGrp="1" noRot="1" noChangeAspect="1" noChangeArrowheads="1" noTextEdit="1"/>
          </p:cNvSpPr>
          <p:nvPr>
            <p:ph type="sldImg"/>
          </p:nvPr>
        </p:nvSpPr>
        <p:spPr>
          <a:ln/>
        </p:spPr>
      </p:sp>
      <p:sp>
        <p:nvSpPr>
          <p:cNvPr id="240644" name="Rectangle 3"/>
          <p:cNvSpPr>
            <a:spLocks noGrp="1" noChangeArrowheads="1"/>
          </p:cNvSpPr>
          <p:nvPr>
            <p:ph type="body" idx="1"/>
          </p:nvPr>
        </p:nvSpPr>
        <p:spPr>
          <a:noFill/>
          <a:ln/>
        </p:spPr>
        <p:txBody>
          <a:bodyPr/>
          <a:lstStyle/>
          <a:p>
            <a:pPr lvl="1" algn="ctr">
              <a:spcAft>
                <a:spcPts val="600"/>
              </a:spcAft>
            </a:pPr>
            <a:endParaRPr lang="pt-BR"/>
          </a:p>
        </p:txBody>
      </p:sp>
    </p:spTree>
    <p:extLst>
      <p:ext uri="{BB962C8B-B14F-4D97-AF65-F5344CB8AC3E}">
        <p14:creationId xmlns:p14="http://schemas.microsoft.com/office/powerpoint/2010/main" val="30843177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7"/>
          <p:cNvSpPr txBox="1">
            <a:spLocks noGrp="1" noChangeArrowheads="1"/>
          </p:cNvSpPr>
          <p:nvPr/>
        </p:nvSpPr>
        <p:spPr bwMode="auto">
          <a:xfrm>
            <a:off x="3851275" y="9429750"/>
            <a:ext cx="2946400" cy="496888"/>
          </a:xfrm>
          <a:prstGeom prst="rect">
            <a:avLst/>
          </a:prstGeom>
          <a:noFill/>
          <a:ln w="9525">
            <a:noFill/>
            <a:miter lim="800000"/>
            <a:headEnd/>
            <a:tailEnd/>
          </a:ln>
        </p:spPr>
        <p:txBody>
          <a:bodyPr anchor="b"/>
          <a:lstStyle/>
          <a:p>
            <a:pPr algn="r">
              <a:spcBef>
                <a:spcPct val="0"/>
              </a:spcBef>
            </a:pPr>
            <a:fld id="{692D89D2-2DFB-43AA-B508-376700731CC7}" type="slidenum">
              <a:rPr lang="pt-BR" sz="1200">
                <a:solidFill>
                  <a:schemeClr val="tx1"/>
                </a:solidFill>
                <a:effectLst/>
              </a:rPr>
              <a:pPr algn="r">
                <a:spcBef>
                  <a:spcPct val="0"/>
                </a:spcBef>
              </a:pPr>
              <a:t>24</a:t>
            </a:fld>
            <a:endParaRPr lang="pt-BR" sz="1200">
              <a:solidFill>
                <a:schemeClr val="tx1"/>
              </a:solidFill>
              <a:effectLst/>
            </a:endParaRPr>
          </a:p>
        </p:txBody>
      </p:sp>
      <p:sp>
        <p:nvSpPr>
          <p:cNvPr id="240643" name="Rectangle 2"/>
          <p:cNvSpPr>
            <a:spLocks noGrp="1" noRot="1" noChangeAspect="1" noChangeArrowheads="1" noTextEdit="1"/>
          </p:cNvSpPr>
          <p:nvPr>
            <p:ph type="sldImg"/>
          </p:nvPr>
        </p:nvSpPr>
        <p:spPr>
          <a:ln/>
        </p:spPr>
      </p:sp>
      <p:sp>
        <p:nvSpPr>
          <p:cNvPr id="240644" name="Rectangle 3"/>
          <p:cNvSpPr>
            <a:spLocks noGrp="1" noChangeArrowheads="1"/>
          </p:cNvSpPr>
          <p:nvPr>
            <p:ph type="body" idx="1"/>
          </p:nvPr>
        </p:nvSpPr>
        <p:spPr>
          <a:noFill/>
          <a:ln/>
        </p:spPr>
        <p:txBody>
          <a:bodyPr/>
          <a:lstStyle/>
          <a:p>
            <a:pPr lvl="1" algn="ctr">
              <a:spcAft>
                <a:spcPts val="600"/>
              </a:spcAft>
            </a:pPr>
            <a:endParaRPr lang="pt-BR"/>
          </a:p>
        </p:txBody>
      </p:sp>
    </p:spTree>
    <p:extLst>
      <p:ext uri="{BB962C8B-B14F-4D97-AF65-F5344CB8AC3E}">
        <p14:creationId xmlns:p14="http://schemas.microsoft.com/office/powerpoint/2010/main" val="35447032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8A4D2C42-B146-400F-A833-A93C190813C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DE880C5E-720D-462B-A26C-3E5474C23A41}" type="slidenum">
              <a:rPr lang="pt-BR" altLang="pt-BR" smtClean="0"/>
              <a:pPr>
                <a:spcBef>
                  <a:spcPct val="0"/>
                </a:spcBef>
              </a:pPr>
              <a:t>35</a:t>
            </a:fld>
            <a:endParaRPr lang="pt-BR" altLang="pt-BR"/>
          </a:p>
        </p:txBody>
      </p:sp>
      <p:sp>
        <p:nvSpPr>
          <p:cNvPr id="8195" name="Rectangle 2">
            <a:extLst>
              <a:ext uri="{FF2B5EF4-FFF2-40B4-BE49-F238E27FC236}">
                <a16:creationId xmlns:a16="http://schemas.microsoft.com/office/drawing/2014/main" id="{25BF57E1-EF03-455B-BEEE-420E1927DF70}"/>
              </a:ext>
            </a:extLst>
          </p:cNvPr>
          <p:cNvSpPr>
            <a:spLocks noGrp="1" noRot="1" noChangeAspect="1" noChangeArrowheads="1" noTextEdit="1"/>
          </p:cNvSpPr>
          <p:nvPr>
            <p:ph type="sldImg"/>
          </p:nvPr>
        </p:nvSpPr>
        <p:spPr>
          <a:ln/>
        </p:spPr>
      </p:sp>
      <p:sp>
        <p:nvSpPr>
          <p:cNvPr id="8196" name="Rectangle 3">
            <a:extLst>
              <a:ext uri="{FF2B5EF4-FFF2-40B4-BE49-F238E27FC236}">
                <a16:creationId xmlns:a16="http://schemas.microsoft.com/office/drawing/2014/main" id="{440BA23B-2809-4AF0-88AB-EC5F4087CB9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BR" altLang="pt-B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a:t>Clique para editar o estilo do título mestre</a:t>
            </a:r>
          </a:p>
        </p:txBody>
      </p:sp>
      <p:sp>
        <p:nvSpPr>
          <p:cNvPr id="3" name="Subtítulo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t-BR"/>
              <a:t>Clique para editar o estilo do subtítulo mestre</a:t>
            </a:r>
          </a:p>
        </p:txBody>
      </p:sp>
      <p:sp>
        <p:nvSpPr>
          <p:cNvPr id="4" name="Rectangle 4">
            <a:extLst>
              <a:ext uri="{FF2B5EF4-FFF2-40B4-BE49-F238E27FC236}">
                <a16:creationId xmlns:a16="http://schemas.microsoft.com/office/drawing/2014/main" id="{B3A3C75C-EE49-43A3-9ED3-FD8488A03BF1}"/>
              </a:ext>
            </a:extLst>
          </p:cNvPr>
          <p:cNvSpPr>
            <a:spLocks noGrp="1" noChangeArrowheads="1"/>
          </p:cNvSpPr>
          <p:nvPr>
            <p:ph type="dt" sz="half" idx="10"/>
          </p:nvPr>
        </p:nvSpPr>
        <p:spPr>
          <a:ln/>
        </p:spPr>
        <p:txBody>
          <a:bodyPr/>
          <a:lstStyle>
            <a:lvl1pPr>
              <a:defRPr/>
            </a:lvl1pPr>
          </a:lstStyle>
          <a:p>
            <a:pPr>
              <a:defRPr/>
            </a:pPr>
            <a:endParaRPr lang="pt-BR"/>
          </a:p>
        </p:txBody>
      </p:sp>
      <p:sp>
        <p:nvSpPr>
          <p:cNvPr id="5" name="Rectangle 5">
            <a:extLst>
              <a:ext uri="{FF2B5EF4-FFF2-40B4-BE49-F238E27FC236}">
                <a16:creationId xmlns:a16="http://schemas.microsoft.com/office/drawing/2014/main" id="{6CC45754-0D7E-46D2-A2C5-EF95CC3756F4}"/>
              </a:ext>
            </a:extLst>
          </p:cNvPr>
          <p:cNvSpPr>
            <a:spLocks noGrp="1" noChangeArrowheads="1"/>
          </p:cNvSpPr>
          <p:nvPr>
            <p:ph type="ftr" sz="quarter" idx="11"/>
          </p:nvPr>
        </p:nvSpPr>
        <p:spPr>
          <a:ln/>
        </p:spPr>
        <p:txBody>
          <a:bodyPr/>
          <a:lstStyle>
            <a:lvl1pPr>
              <a:defRPr/>
            </a:lvl1pPr>
          </a:lstStyle>
          <a:p>
            <a:pPr>
              <a:defRPr/>
            </a:pPr>
            <a:endParaRPr lang="pt-BR"/>
          </a:p>
        </p:txBody>
      </p:sp>
      <p:sp>
        <p:nvSpPr>
          <p:cNvPr id="6" name="Rectangle 6">
            <a:extLst>
              <a:ext uri="{FF2B5EF4-FFF2-40B4-BE49-F238E27FC236}">
                <a16:creationId xmlns:a16="http://schemas.microsoft.com/office/drawing/2014/main" id="{CA2CAEA6-0E22-46F3-BD16-9D178073E9FA}"/>
              </a:ext>
            </a:extLst>
          </p:cNvPr>
          <p:cNvSpPr>
            <a:spLocks noGrp="1" noChangeArrowheads="1"/>
          </p:cNvSpPr>
          <p:nvPr>
            <p:ph type="sldNum" sz="quarter" idx="12"/>
          </p:nvPr>
        </p:nvSpPr>
        <p:spPr>
          <a:ln/>
        </p:spPr>
        <p:txBody>
          <a:bodyPr/>
          <a:lstStyle>
            <a:lvl1pPr>
              <a:defRPr/>
            </a:lvl1pPr>
          </a:lstStyle>
          <a:p>
            <a:pPr>
              <a:defRPr/>
            </a:pPr>
            <a:fld id="{376923CE-4498-4884-9868-8A98886FB318}" type="slidenum">
              <a:rPr lang="pt-BR" altLang="pt-BR"/>
              <a:pPr>
                <a:defRPr/>
              </a:pPr>
              <a:t>‹nº›</a:t>
            </a:fld>
            <a:endParaRPr lang="pt-BR" altLang="pt-BR"/>
          </a:p>
        </p:txBody>
      </p:sp>
    </p:spTree>
    <p:extLst>
      <p:ext uri="{BB962C8B-B14F-4D97-AF65-F5344CB8AC3E}">
        <p14:creationId xmlns:p14="http://schemas.microsoft.com/office/powerpoint/2010/main" val="3254199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Texto Vertical 2"/>
          <p:cNvSpPr>
            <a:spLocks noGrp="1"/>
          </p:cNvSpPr>
          <p:nvPr>
            <p:ph type="body" orient="vert" idx="1"/>
          </p:nvPr>
        </p:nvSpPr>
        <p:spPr>
          <a:xfrm>
            <a:off x="685800" y="1981200"/>
            <a:ext cx="7772400" cy="4114800"/>
          </a:xfrm>
          <a:prstGeom prst="rect">
            <a:avLst/>
          </a:prstGeom>
        </p:spPr>
        <p:txBody>
          <a:bodyPr vert="eaVert"/>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Rectangle 4">
            <a:extLst>
              <a:ext uri="{FF2B5EF4-FFF2-40B4-BE49-F238E27FC236}">
                <a16:creationId xmlns:a16="http://schemas.microsoft.com/office/drawing/2014/main" id="{674B2163-E44C-4092-8B27-11827278F051}"/>
              </a:ext>
            </a:extLst>
          </p:cNvPr>
          <p:cNvSpPr>
            <a:spLocks noGrp="1" noChangeArrowheads="1"/>
          </p:cNvSpPr>
          <p:nvPr>
            <p:ph type="dt" sz="half" idx="10"/>
          </p:nvPr>
        </p:nvSpPr>
        <p:spPr>
          <a:ln/>
        </p:spPr>
        <p:txBody>
          <a:bodyPr/>
          <a:lstStyle>
            <a:lvl1pPr>
              <a:defRPr/>
            </a:lvl1pPr>
          </a:lstStyle>
          <a:p>
            <a:pPr>
              <a:defRPr/>
            </a:pPr>
            <a:endParaRPr lang="pt-BR"/>
          </a:p>
        </p:txBody>
      </p:sp>
      <p:sp>
        <p:nvSpPr>
          <p:cNvPr id="5" name="Rectangle 5">
            <a:extLst>
              <a:ext uri="{FF2B5EF4-FFF2-40B4-BE49-F238E27FC236}">
                <a16:creationId xmlns:a16="http://schemas.microsoft.com/office/drawing/2014/main" id="{A52969C9-E93C-4FA5-B523-AF3354282645}"/>
              </a:ext>
            </a:extLst>
          </p:cNvPr>
          <p:cNvSpPr>
            <a:spLocks noGrp="1" noChangeArrowheads="1"/>
          </p:cNvSpPr>
          <p:nvPr>
            <p:ph type="ftr" sz="quarter" idx="11"/>
          </p:nvPr>
        </p:nvSpPr>
        <p:spPr>
          <a:ln/>
        </p:spPr>
        <p:txBody>
          <a:bodyPr/>
          <a:lstStyle>
            <a:lvl1pPr>
              <a:defRPr/>
            </a:lvl1pPr>
          </a:lstStyle>
          <a:p>
            <a:pPr>
              <a:defRPr/>
            </a:pPr>
            <a:endParaRPr lang="pt-BR"/>
          </a:p>
        </p:txBody>
      </p:sp>
      <p:sp>
        <p:nvSpPr>
          <p:cNvPr id="6" name="Rectangle 6">
            <a:extLst>
              <a:ext uri="{FF2B5EF4-FFF2-40B4-BE49-F238E27FC236}">
                <a16:creationId xmlns:a16="http://schemas.microsoft.com/office/drawing/2014/main" id="{B40D7301-19EE-4698-8190-03E8D88E0C85}"/>
              </a:ext>
            </a:extLst>
          </p:cNvPr>
          <p:cNvSpPr>
            <a:spLocks noGrp="1" noChangeArrowheads="1"/>
          </p:cNvSpPr>
          <p:nvPr>
            <p:ph type="sldNum" sz="quarter" idx="12"/>
          </p:nvPr>
        </p:nvSpPr>
        <p:spPr>
          <a:ln/>
        </p:spPr>
        <p:txBody>
          <a:bodyPr/>
          <a:lstStyle>
            <a:lvl1pPr>
              <a:defRPr/>
            </a:lvl1pPr>
          </a:lstStyle>
          <a:p>
            <a:pPr>
              <a:defRPr/>
            </a:pPr>
            <a:fld id="{2D9A5251-321D-4723-A54C-DAE4C40608B7}" type="slidenum">
              <a:rPr lang="pt-BR" altLang="pt-BR"/>
              <a:pPr>
                <a:defRPr/>
              </a:pPr>
              <a:t>‹nº›</a:t>
            </a:fld>
            <a:endParaRPr lang="pt-BR" altLang="pt-BR"/>
          </a:p>
        </p:txBody>
      </p:sp>
    </p:spTree>
    <p:extLst>
      <p:ext uri="{BB962C8B-B14F-4D97-AF65-F5344CB8AC3E}">
        <p14:creationId xmlns:p14="http://schemas.microsoft.com/office/powerpoint/2010/main" val="830968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515100" y="609600"/>
            <a:ext cx="1943100" cy="5486400"/>
          </a:xfrm>
        </p:spPr>
        <p:txBody>
          <a:bodyPr vert="eaVert"/>
          <a:lstStyle/>
          <a:p>
            <a:r>
              <a:rPr lang="pt-BR"/>
              <a:t>Clique para editar o estilo do título mestre</a:t>
            </a:r>
          </a:p>
        </p:txBody>
      </p:sp>
      <p:sp>
        <p:nvSpPr>
          <p:cNvPr id="3" name="Espaço Reservado para Texto Vertical 2"/>
          <p:cNvSpPr>
            <a:spLocks noGrp="1"/>
          </p:cNvSpPr>
          <p:nvPr>
            <p:ph type="body" orient="vert" idx="1"/>
          </p:nvPr>
        </p:nvSpPr>
        <p:spPr>
          <a:xfrm>
            <a:off x="685800" y="609600"/>
            <a:ext cx="5676900" cy="5486400"/>
          </a:xfrm>
          <a:prstGeom prst="rect">
            <a:avLst/>
          </a:prstGeom>
        </p:spPr>
        <p:txBody>
          <a:bodyPr vert="eaVert"/>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Rectangle 4">
            <a:extLst>
              <a:ext uri="{FF2B5EF4-FFF2-40B4-BE49-F238E27FC236}">
                <a16:creationId xmlns:a16="http://schemas.microsoft.com/office/drawing/2014/main" id="{C1D93C8F-8229-4C4C-ACD7-E921B8626493}"/>
              </a:ext>
            </a:extLst>
          </p:cNvPr>
          <p:cNvSpPr>
            <a:spLocks noGrp="1" noChangeArrowheads="1"/>
          </p:cNvSpPr>
          <p:nvPr>
            <p:ph type="dt" sz="half" idx="10"/>
          </p:nvPr>
        </p:nvSpPr>
        <p:spPr>
          <a:ln/>
        </p:spPr>
        <p:txBody>
          <a:bodyPr/>
          <a:lstStyle>
            <a:lvl1pPr>
              <a:defRPr/>
            </a:lvl1pPr>
          </a:lstStyle>
          <a:p>
            <a:pPr>
              <a:defRPr/>
            </a:pPr>
            <a:endParaRPr lang="pt-BR"/>
          </a:p>
        </p:txBody>
      </p:sp>
      <p:sp>
        <p:nvSpPr>
          <p:cNvPr id="5" name="Rectangle 5">
            <a:extLst>
              <a:ext uri="{FF2B5EF4-FFF2-40B4-BE49-F238E27FC236}">
                <a16:creationId xmlns:a16="http://schemas.microsoft.com/office/drawing/2014/main" id="{755E14AA-01E7-4199-BD9D-251912BE942D}"/>
              </a:ext>
            </a:extLst>
          </p:cNvPr>
          <p:cNvSpPr>
            <a:spLocks noGrp="1" noChangeArrowheads="1"/>
          </p:cNvSpPr>
          <p:nvPr>
            <p:ph type="ftr" sz="quarter" idx="11"/>
          </p:nvPr>
        </p:nvSpPr>
        <p:spPr>
          <a:ln/>
        </p:spPr>
        <p:txBody>
          <a:bodyPr/>
          <a:lstStyle>
            <a:lvl1pPr>
              <a:defRPr/>
            </a:lvl1pPr>
          </a:lstStyle>
          <a:p>
            <a:pPr>
              <a:defRPr/>
            </a:pPr>
            <a:endParaRPr lang="pt-BR"/>
          </a:p>
        </p:txBody>
      </p:sp>
      <p:sp>
        <p:nvSpPr>
          <p:cNvPr id="6" name="Rectangle 6">
            <a:extLst>
              <a:ext uri="{FF2B5EF4-FFF2-40B4-BE49-F238E27FC236}">
                <a16:creationId xmlns:a16="http://schemas.microsoft.com/office/drawing/2014/main" id="{0C4701BB-BC43-4258-A574-C67D3BEA1739}"/>
              </a:ext>
            </a:extLst>
          </p:cNvPr>
          <p:cNvSpPr>
            <a:spLocks noGrp="1" noChangeArrowheads="1"/>
          </p:cNvSpPr>
          <p:nvPr>
            <p:ph type="sldNum" sz="quarter" idx="12"/>
          </p:nvPr>
        </p:nvSpPr>
        <p:spPr>
          <a:ln/>
        </p:spPr>
        <p:txBody>
          <a:bodyPr/>
          <a:lstStyle>
            <a:lvl1pPr>
              <a:defRPr/>
            </a:lvl1pPr>
          </a:lstStyle>
          <a:p>
            <a:pPr>
              <a:defRPr/>
            </a:pPr>
            <a:fld id="{7AF03E04-B33E-4080-BF63-7D9AC5779723}" type="slidenum">
              <a:rPr lang="pt-BR" altLang="pt-BR"/>
              <a:pPr>
                <a:defRPr/>
              </a:pPr>
              <a:t>‹nº›</a:t>
            </a:fld>
            <a:endParaRPr lang="pt-BR" altLang="pt-BR"/>
          </a:p>
        </p:txBody>
      </p:sp>
    </p:spTree>
    <p:extLst>
      <p:ext uri="{BB962C8B-B14F-4D97-AF65-F5344CB8AC3E}">
        <p14:creationId xmlns:p14="http://schemas.microsoft.com/office/powerpoint/2010/main" val="2996487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Conteúdo 2"/>
          <p:cNvSpPr>
            <a:spLocks noGrp="1"/>
          </p:cNvSpPr>
          <p:nvPr>
            <p:ph idx="1"/>
          </p:nvPr>
        </p:nvSpPr>
        <p:spPr>
          <a:xfrm>
            <a:off x="685800" y="1981200"/>
            <a:ext cx="7772400" cy="4114800"/>
          </a:xfrm>
          <a:prstGeom prst="rect">
            <a:avLst/>
          </a:prstGeom>
        </p:spPr>
        <p:txBody>
          <a:body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Rectangle 4">
            <a:extLst>
              <a:ext uri="{FF2B5EF4-FFF2-40B4-BE49-F238E27FC236}">
                <a16:creationId xmlns:a16="http://schemas.microsoft.com/office/drawing/2014/main" id="{57032FE7-B425-48B5-AAE2-AA09342072FD}"/>
              </a:ext>
            </a:extLst>
          </p:cNvPr>
          <p:cNvSpPr>
            <a:spLocks noGrp="1" noChangeArrowheads="1"/>
          </p:cNvSpPr>
          <p:nvPr>
            <p:ph type="dt" sz="half" idx="10"/>
          </p:nvPr>
        </p:nvSpPr>
        <p:spPr>
          <a:ln/>
        </p:spPr>
        <p:txBody>
          <a:bodyPr/>
          <a:lstStyle>
            <a:lvl1pPr>
              <a:defRPr/>
            </a:lvl1pPr>
          </a:lstStyle>
          <a:p>
            <a:pPr>
              <a:defRPr/>
            </a:pPr>
            <a:endParaRPr lang="pt-BR"/>
          </a:p>
        </p:txBody>
      </p:sp>
      <p:sp>
        <p:nvSpPr>
          <p:cNvPr id="5" name="Rectangle 5">
            <a:extLst>
              <a:ext uri="{FF2B5EF4-FFF2-40B4-BE49-F238E27FC236}">
                <a16:creationId xmlns:a16="http://schemas.microsoft.com/office/drawing/2014/main" id="{A46E24AF-B2C5-4F49-8139-BAF3A0426BC0}"/>
              </a:ext>
            </a:extLst>
          </p:cNvPr>
          <p:cNvSpPr>
            <a:spLocks noGrp="1" noChangeArrowheads="1"/>
          </p:cNvSpPr>
          <p:nvPr>
            <p:ph type="ftr" sz="quarter" idx="11"/>
          </p:nvPr>
        </p:nvSpPr>
        <p:spPr>
          <a:ln/>
        </p:spPr>
        <p:txBody>
          <a:bodyPr/>
          <a:lstStyle>
            <a:lvl1pPr>
              <a:defRPr/>
            </a:lvl1pPr>
          </a:lstStyle>
          <a:p>
            <a:pPr>
              <a:defRPr/>
            </a:pPr>
            <a:endParaRPr lang="pt-BR"/>
          </a:p>
        </p:txBody>
      </p:sp>
      <p:sp>
        <p:nvSpPr>
          <p:cNvPr id="6" name="Rectangle 6">
            <a:extLst>
              <a:ext uri="{FF2B5EF4-FFF2-40B4-BE49-F238E27FC236}">
                <a16:creationId xmlns:a16="http://schemas.microsoft.com/office/drawing/2014/main" id="{4E7C3EEA-0CB2-4D2F-B915-8DC6FF9AF0FC}"/>
              </a:ext>
            </a:extLst>
          </p:cNvPr>
          <p:cNvSpPr>
            <a:spLocks noGrp="1" noChangeArrowheads="1"/>
          </p:cNvSpPr>
          <p:nvPr>
            <p:ph type="sldNum" sz="quarter" idx="12"/>
          </p:nvPr>
        </p:nvSpPr>
        <p:spPr>
          <a:ln/>
        </p:spPr>
        <p:txBody>
          <a:bodyPr/>
          <a:lstStyle>
            <a:lvl1pPr>
              <a:defRPr/>
            </a:lvl1pPr>
          </a:lstStyle>
          <a:p>
            <a:pPr>
              <a:defRPr/>
            </a:pPr>
            <a:fld id="{191E6775-F69A-4500-AD0B-A06ACBB9B71B}" type="slidenum">
              <a:rPr lang="pt-BR" altLang="pt-BR"/>
              <a:pPr>
                <a:defRPr/>
              </a:pPr>
              <a:t>‹nº›</a:t>
            </a:fld>
            <a:endParaRPr lang="pt-BR" altLang="pt-BR"/>
          </a:p>
        </p:txBody>
      </p:sp>
    </p:spTree>
    <p:extLst>
      <p:ext uri="{BB962C8B-B14F-4D97-AF65-F5344CB8AC3E}">
        <p14:creationId xmlns:p14="http://schemas.microsoft.com/office/powerpoint/2010/main" val="2724375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a:t>Clique para editar o estilo do título mestre</a:t>
            </a:r>
          </a:p>
        </p:txBody>
      </p:sp>
      <p:sp>
        <p:nvSpPr>
          <p:cNvPr id="3" name="Espaço Reservado para Texto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BR"/>
              <a:t>Clique para editar os estilos do texto mestre</a:t>
            </a:r>
          </a:p>
        </p:txBody>
      </p:sp>
      <p:sp>
        <p:nvSpPr>
          <p:cNvPr id="4" name="Rectangle 4">
            <a:extLst>
              <a:ext uri="{FF2B5EF4-FFF2-40B4-BE49-F238E27FC236}">
                <a16:creationId xmlns:a16="http://schemas.microsoft.com/office/drawing/2014/main" id="{DE9536F3-C9D5-4E1F-97EC-2C77BC5012EC}"/>
              </a:ext>
            </a:extLst>
          </p:cNvPr>
          <p:cNvSpPr>
            <a:spLocks noGrp="1" noChangeArrowheads="1"/>
          </p:cNvSpPr>
          <p:nvPr>
            <p:ph type="dt" sz="half" idx="10"/>
          </p:nvPr>
        </p:nvSpPr>
        <p:spPr>
          <a:ln/>
        </p:spPr>
        <p:txBody>
          <a:bodyPr/>
          <a:lstStyle>
            <a:lvl1pPr>
              <a:defRPr/>
            </a:lvl1pPr>
          </a:lstStyle>
          <a:p>
            <a:pPr>
              <a:defRPr/>
            </a:pPr>
            <a:endParaRPr lang="pt-BR"/>
          </a:p>
        </p:txBody>
      </p:sp>
      <p:sp>
        <p:nvSpPr>
          <p:cNvPr id="5" name="Rectangle 5">
            <a:extLst>
              <a:ext uri="{FF2B5EF4-FFF2-40B4-BE49-F238E27FC236}">
                <a16:creationId xmlns:a16="http://schemas.microsoft.com/office/drawing/2014/main" id="{EEA1BD90-C9E3-4AF1-B2F0-07C7032D897F}"/>
              </a:ext>
            </a:extLst>
          </p:cNvPr>
          <p:cNvSpPr>
            <a:spLocks noGrp="1" noChangeArrowheads="1"/>
          </p:cNvSpPr>
          <p:nvPr>
            <p:ph type="ftr" sz="quarter" idx="11"/>
          </p:nvPr>
        </p:nvSpPr>
        <p:spPr>
          <a:ln/>
        </p:spPr>
        <p:txBody>
          <a:bodyPr/>
          <a:lstStyle>
            <a:lvl1pPr>
              <a:defRPr/>
            </a:lvl1pPr>
          </a:lstStyle>
          <a:p>
            <a:pPr>
              <a:defRPr/>
            </a:pPr>
            <a:endParaRPr lang="pt-BR"/>
          </a:p>
        </p:txBody>
      </p:sp>
      <p:sp>
        <p:nvSpPr>
          <p:cNvPr id="6" name="Rectangle 6">
            <a:extLst>
              <a:ext uri="{FF2B5EF4-FFF2-40B4-BE49-F238E27FC236}">
                <a16:creationId xmlns:a16="http://schemas.microsoft.com/office/drawing/2014/main" id="{DC532B5E-0C55-46BD-8E43-0FD3F92A45B5}"/>
              </a:ext>
            </a:extLst>
          </p:cNvPr>
          <p:cNvSpPr>
            <a:spLocks noGrp="1" noChangeArrowheads="1"/>
          </p:cNvSpPr>
          <p:nvPr>
            <p:ph type="sldNum" sz="quarter" idx="12"/>
          </p:nvPr>
        </p:nvSpPr>
        <p:spPr>
          <a:ln/>
        </p:spPr>
        <p:txBody>
          <a:bodyPr/>
          <a:lstStyle>
            <a:lvl1pPr>
              <a:defRPr/>
            </a:lvl1pPr>
          </a:lstStyle>
          <a:p>
            <a:pPr>
              <a:defRPr/>
            </a:pPr>
            <a:fld id="{EA75BAE4-AF0B-46CB-9B5D-531C52BE21CB}" type="slidenum">
              <a:rPr lang="pt-BR" altLang="pt-BR"/>
              <a:pPr>
                <a:defRPr/>
              </a:pPr>
              <a:t>‹nº›</a:t>
            </a:fld>
            <a:endParaRPr lang="pt-BR" altLang="pt-BR"/>
          </a:p>
        </p:txBody>
      </p:sp>
    </p:spTree>
    <p:extLst>
      <p:ext uri="{BB962C8B-B14F-4D97-AF65-F5344CB8AC3E}">
        <p14:creationId xmlns:p14="http://schemas.microsoft.com/office/powerpoint/2010/main" val="10174063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Conteúdo 2"/>
          <p:cNvSpPr>
            <a:spLocks noGrp="1"/>
          </p:cNvSpPr>
          <p:nvPr>
            <p:ph sz="half" idx="1"/>
          </p:nvPr>
        </p:nvSpPr>
        <p:spPr>
          <a:xfrm>
            <a:off x="685800" y="1981200"/>
            <a:ext cx="3810000" cy="41148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4648200" y="1981200"/>
            <a:ext cx="3810000" cy="41148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Rectangle 4">
            <a:extLst>
              <a:ext uri="{FF2B5EF4-FFF2-40B4-BE49-F238E27FC236}">
                <a16:creationId xmlns:a16="http://schemas.microsoft.com/office/drawing/2014/main" id="{C3AC19EA-3FE9-40B0-B50C-406D438FC822}"/>
              </a:ext>
            </a:extLst>
          </p:cNvPr>
          <p:cNvSpPr>
            <a:spLocks noGrp="1" noChangeArrowheads="1"/>
          </p:cNvSpPr>
          <p:nvPr>
            <p:ph type="dt" sz="half" idx="10"/>
          </p:nvPr>
        </p:nvSpPr>
        <p:spPr>
          <a:ln/>
        </p:spPr>
        <p:txBody>
          <a:bodyPr/>
          <a:lstStyle>
            <a:lvl1pPr>
              <a:defRPr/>
            </a:lvl1pPr>
          </a:lstStyle>
          <a:p>
            <a:pPr>
              <a:defRPr/>
            </a:pPr>
            <a:endParaRPr lang="pt-BR"/>
          </a:p>
        </p:txBody>
      </p:sp>
      <p:sp>
        <p:nvSpPr>
          <p:cNvPr id="6" name="Rectangle 5">
            <a:extLst>
              <a:ext uri="{FF2B5EF4-FFF2-40B4-BE49-F238E27FC236}">
                <a16:creationId xmlns:a16="http://schemas.microsoft.com/office/drawing/2014/main" id="{AF78BEF8-8A0E-4F07-BCE2-5E39172A4EF4}"/>
              </a:ext>
            </a:extLst>
          </p:cNvPr>
          <p:cNvSpPr>
            <a:spLocks noGrp="1" noChangeArrowheads="1"/>
          </p:cNvSpPr>
          <p:nvPr>
            <p:ph type="ftr" sz="quarter" idx="11"/>
          </p:nvPr>
        </p:nvSpPr>
        <p:spPr>
          <a:ln/>
        </p:spPr>
        <p:txBody>
          <a:bodyPr/>
          <a:lstStyle>
            <a:lvl1pPr>
              <a:defRPr/>
            </a:lvl1pPr>
          </a:lstStyle>
          <a:p>
            <a:pPr>
              <a:defRPr/>
            </a:pPr>
            <a:endParaRPr lang="pt-BR"/>
          </a:p>
        </p:txBody>
      </p:sp>
      <p:sp>
        <p:nvSpPr>
          <p:cNvPr id="7" name="Rectangle 6">
            <a:extLst>
              <a:ext uri="{FF2B5EF4-FFF2-40B4-BE49-F238E27FC236}">
                <a16:creationId xmlns:a16="http://schemas.microsoft.com/office/drawing/2014/main" id="{D5D4CD4D-23D4-4218-8953-7491001962B5}"/>
              </a:ext>
            </a:extLst>
          </p:cNvPr>
          <p:cNvSpPr>
            <a:spLocks noGrp="1" noChangeArrowheads="1"/>
          </p:cNvSpPr>
          <p:nvPr>
            <p:ph type="sldNum" sz="quarter" idx="12"/>
          </p:nvPr>
        </p:nvSpPr>
        <p:spPr>
          <a:ln/>
        </p:spPr>
        <p:txBody>
          <a:bodyPr/>
          <a:lstStyle>
            <a:lvl1pPr>
              <a:defRPr/>
            </a:lvl1pPr>
          </a:lstStyle>
          <a:p>
            <a:pPr>
              <a:defRPr/>
            </a:pPr>
            <a:fld id="{5D727390-FE8F-44BC-8835-25EB5A80D843}" type="slidenum">
              <a:rPr lang="pt-BR" altLang="pt-BR"/>
              <a:pPr>
                <a:defRPr/>
              </a:pPr>
              <a:t>‹nº›</a:t>
            </a:fld>
            <a:endParaRPr lang="pt-BR" altLang="pt-BR"/>
          </a:p>
        </p:txBody>
      </p:sp>
    </p:spTree>
    <p:extLst>
      <p:ext uri="{BB962C8B-B14F-4D97-AF65-F5344CB8AC3E}">
        <p14:creationId xmlns:p14="http://schemas.microsoft.com/office/powerpoint/2010/main" val="8797306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p:spPr>
        <p:txBody>
          <a:bodyPr/>
          <a:lstStyle>
            <a:lvl1pPr>
              <a:defRPr/>
            </a:lvl1pPr>
          </a:lstStyle>
          <a:p>
            <a:r>
              <a:rPr lang="pt-BR"/>
              <a:t>Clique para editar o estilo do título mestre</a:t>
            </a:r>
          </a:p>
        </p:txBody>
      </p:sp>
      <p:sp>
        <p:nvSpPr>
          <p:cNvPr id="3" name="Espaço Reservado para Texto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do texto mestre</a:t>
            </a:r>
          </a:p>
        </p:txBody>
      </p:sp>
      <p:sp>
        <p:nvSpPr>
          <p:cNvPr id="4" name="Espaço Reservado para Conteúdo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do texto mestre</a:t>
            </a:r>
          </a:p>
        </p:txBody>
      </p:sp>
      <p:sp>
        <p:nvSpPr>
          <p:cNvPr id="6" name="Espaço Reservado para Conteúdo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Rectangle 4">
            <a:extLst>
              <a:ext uri="{FF2B5EF4-FFF2-40B4-BE49-F238E27FC236}">
                <a16:creationId xmlns:a16="http://schemas.microsoft.com/office/drawing/2014/main" id="{0DD5815B-F507-4A7E-AA33-33AA5C476C6A}"/>
              </a:ext>
            </a:extLst>
          </p:cNvPr>
          <p:cNvSpPr>
            <a:spLocks noGrp="1" noChangeArrowheads="1"/>
          </p:cNvSpPr>
          <p:nvPr>
            <p:ph type="dt" sz="half" idx="10"/>
          </p:nvPr>
        </p:nvSpPr>
        <p:spPr>
          <a:ln/>
        </p:spPr>
        <p:txBody>
          <a:bodyPr/>
          <a:lstStyle>
            <a:lvl1pPr>
              <a:defRPr/>
            </a:lvl1pPr>
          </a:lstStyle>
          <a:p>
            <a:pPr>
              <a:defRPr/>
            </a:pPr>
            <a:endParaRPr lang="pt-BR"/>
          </a:p>
        </p:txBody>
      </p:sp>
      <p:sp>
        <p:nvSpPr>
          <p:cNvPr id="8" name="Rectangle 5">
            <a:extLst>
              <a:ext uri="{FF2B5EF4-FFF2-40B4-BE49-F238E27FC236}">
                <a16:creationId xmlns:a16="http://schemas.microsoft.com/office/drawing/2014/main" id="{550D624B-B8AB-4CB1-8414-E8E8059E3C7A}"/>
              </a:ext>
            </a:extLst>
          </p:cNvPr>
          <p:cNvSpPr>
            <a:spLocks noGrp="1" noChangeArrowheads="1"/>
          </p:cNvSpPr>
          <p:nvPr>
            <p:ph type="ftr" sz="quarter" idx="11"/>
          </p:nvPr>
        </p:nvSpPr>
        <p:spPr>
          <a:ln/>
        </p:spPr>
        <p:txBody>
          <a:bodyPr/>
          <a:lstStyle>
            <a:lvl1pPr>
              <a:defRPr/>
            </a:lvl1pPr>
          </a:lstStyle>
          <a:p>
            <a:pPr>
              <a:defRPr/>
            </a:pPr>
            <a:endParaRPr lang="pt-BR"/>
          </a:p>
        </p:txBody>
      </p:sp>
      <p:sp>
        <p:nvSpPr>
          <p:cNvPr id="9" name="Rectangle 6">
            <a:extLst>
              <a:ext uri="{FF2B5EF4-FFF2-40B4-BE49-F238E27FC236}">
                <a16:creationId xmlns:a16="http://schemas.microsoft.com/office/drawing/2014/main" id="{320BD6AF-35CD-4A60-9312-92B223B396BC}"/>
              </a:ext>
            </a:extLst>
          </p:cNvPr>
          <p:cNvSpPr>
            <a:spLocks noGrp="1" noChangeArrowheads="1"/>
          </p:cNvSpPr>
          <p:nvPr>
            <p:ph type="sldNum" sz="quarter" idx="12"/>
          </p:nvPr>
        </p:nvSpPr>
        <p:spPr>
          <a:ln/>
        </p:spPr>
        <p:txBody>
          <a:bodyPr/>
          <a:lstStyle>
            <a:lvl1pPr>
              <a:defRPr/>
            </a:lvl1pPr>
          </a:lstStyle>
          <a:p>
            <a:pPr>
              <a:defRPr/>
            </a:pPr>
            <a:fld id="{166FDF70-F85A-47DE-9C95-56DCD0ADBC7C}" type="slidenum">
              <a:rPr lang="pt-BR" altLang="pt-BR"/>
              <a:pPr>
                <a:defRPr/>
              </a:pPr>
              <a:t>‹nº›</a:t>
            </a:fld>
            <a:endParaRPr lang="pt-BR" altLang="pt-BR"/>
          </a:p>
        </p:txBody>
      </p:sp>
    </p:spTree>
    <p:extLst>
      <p:ext uri="{BB962C8B-B14F-4D97-AF65-F5344CB8AC3E}">
        <p14:creationId xmlns:p14="http://schemas.microsoft.com/office/powerpoint/2010/main" val="2399567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Rectangle 4">
            <a:extLst>
              <a:ext uri="{FF2B5EF4-FFF2-40B4-BE49-F238E27FC236}">
                <a16:creationId xmlns:a16="http://schemas.microsoft.com/office/drawing/2014/main" id="{7A739C0F-760E-4B1D-8158-251C3D8EB40C}"/>
              </a:ext>
            </a:extLst>
          </p:cNvPr>
          <p:cNvSpPr>
            <a:spLocks noGrp="1" noChangeArrowheads="1"/>
          </p:cNvSpPr>
          <p:nvPr>
            <p:ph type="dt" sz="half" idx="10"/>
          </p:nvPr>
        </p:nvSpPr>
        <p:spPr>
          <a:ln/>
        </p:spPr>
        <p:txBody>
          <a:bodyPr/>
          <a:lstStyle>
            <a:lvl1pPr>
              <a:defRPr/>
            </a:lvl1pPr>
          </a:lstStyle>
          <a:p>
            <a:pPr>
              <a:defRPr/>
            </a:pPr>
            <a:endParaRPr lang="pt-BR"/>
          </a:p>
        </p:txBody>
      </p:sp>
      <p:sp>
        <p:nvSpPr>
          <p:cNvPr id="4" name="Rectangle 5">
            <a:extLst>
              <a:ext uri="{FF2B5EF4-FFF2-40B4-BE49-F238E27FC236}">
                <a16:creationId xmlns:a16="http://schemas.microsoft.com/office/drawing/2014/main" id="{1162C7F9-7E95-4725-A9CC-7919999A0F30}"/>
              </a:ext>
            </a:extLst>
          </p:cNvPr>
          <p:cNvSpPr>
            <a:spLocks noGrp="1" noChangeArrowheads="1"/>
          </p:cNvSpPr>
          <p:nvPr>
            <p:ph type="ftr" sz="quarter" idx="11"/>
          </p:nvPr>
        </p:nvSpPr>
        <p:spPr>
          <a:ln/>
        </p:spPr>
        <p:txBody>
          <a:bodyPr/>
          <a:lstStyle>
            <a:lvl1pPr>
              <a:defRPr/>
            </a:lvl1pPr>
          </a:lstStyle>
          <a:p>
            <a:pPr>
              <a:defRPr/>
            </a:pPr>
            <a:endParaRPr lang="pt-BR"/>
          </a:p>
        </p:txBody>
      </p:sp>
      <p:sp>
        <p:nvSpPr>
          <p:cNvPr id="5" name="Rectangle 6">
            <a:extLst>
              <a:ext uri="{FF2B5EF4-FFF2-40B4-BE49-F238E27FC236}">
                <a16:creationId xmlns:a16="http://schemas.microsoft.com/office/drawing/2014/main" id="{6D52478F-BC73-4DBF-9477-1B6272160842}"/>
              </a:ext>
            </a:extLst>
          </p:cNvPr>
          <p:cNvSpPr>
            <a:spLocks noGrp="1" noChangeArrowheads="1"/>
          </p:cNvSpPr>
          <p:nvPr>
            <p:ph type="sldNum" sz="quarter" idx="12"/>
          </p:nvPr>
        </p:nvSpPr>
        <p:spPr>
          <a:ln/>
        </p:spPr>
        <p:txBody>
          <a:bodyPr/>
          <a:lstStyle>
            <a:lvl1pPr>
              <a:defRPr/>
            </a:lvl1pPr>
          </a:lstStyle>
          <a:p>
            <a:pPr>
              <a:defRPr/>
            </a:pPr>
            <a:fld id="{9D657FAD-162E-4B5E-8CD2-C46905F136C3}" type="slidenum">
              <a:rPr lang="pt-BR" altLang="pt-BR"/>
              <a:pPr>
                <a:defRPr/>
              </a:pPr>
              <a:t>‹nº›</a:t>
            </a:fld>
            <a:endParaRPr lang="pt-BR" altLang="pt-BR"/>
          </a:p>
        </p:txBody>
      </p:sp>
    </p:spTree>
    <p:extLst>
      <p:ext uri="{BB962C8B-B14F-4D97-AF65-F5344CB8AC3E}">
        <p14:creationId xmlns:p14="http://schemas.microsoft.com/office/powerpoint/2010/main" val="40484548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5C945827-B1B0-4210-A6A1-F08B17F93266}"/>
              </a:ext>
            </a:extLst>
          </p:cNvPr>
          <p:cNvSpPr>
            <a:spLocks noGrp="1" noChangeArrowheads="1"/>
          </p:cNvSpPr>
          <p:nvPr>
            <p:ph type="dt" sz="half" idx="10"/>
          </p:nvPr>
        </p:nvSpPr>
        <p:spPr>
          <a:ln/>
        </p:spPr>
        <p:txBody>
          <a:bodyPr/>
          <a:lstStyle>
            <a:lvl1pPr>
              <a:defRPr/>
            </a:lvl1pPr>
          </a:lstStyle>
          <a:p>
            <a:pPr>
              <a:defRPr/>
            </a:pPr>
            <a:endParaRPr lang="pt-BR"/>
          </a:p>
        </p:txBody>
      </p:sp>
      <p:sp>
        <p:nvSpPr>
          <p:cNvPr id="3" name="Rectangle 5">
            <a:extLst>
              <a:ext uri="{FF2B5EF4-FFF2-40B4-BE49-F238E27FC236}">
                <a16:creationId xmlns:a16="http://schemas.microsoft.com/office/drawing/2014/main" id="{8F0C5FA1-BFC9-4346-BCAE-FEAB67958B88}"/>
              </a:ext>
            </a:extLst>
          </p:cNvPr>
          <p:cNvSpPr>
            <a:spLocks noGrp="1" noChangeArrowheads="1"/>
          </p:cNvSpPr>
          <p:nvPr>
            <p:ph type="ftr" sz="quarter" idx="11"/>
          </p:nvPr>
        </p:nvSpPr>
        <p:spPr>
          <a:ln/>
        </p:spPr>
        <p:txBody>
          <a:bodyPr/>
          <a:lstStyle>
            <a:lvl1pPr>
              <a:defRPr/>
            </a:lvl1pPr>
          </a:lstStyle>
          <a:p>
            <a:pPr>
              <a:defRPr/>
            </a:pPr>
            <a:endParaRPr lang="pt-BR"/>
          </a:p>
        </p:txBody>
      </p:sp>
      <p:sp>
        <p:nvSpPr>
          <p:cNvPr id="4" name="Rectangle 6">
            <a:extLst>
              <a:ext uri="{FF2B5EF4-FFF2-40B4-BE49-F238E27FC236}">
                <a16:creationId xmlns:a16="http://schemas.microsoft.com/office/drawing/2014/main" id="{A0FA44F5-F3DF-4609-824E-0ADD571A5D30}"/>
              </a:ext>
            </a:extLst>
          </p:cNvPr>
          <p:cNvSpPr>
            <a:spLocks noGrp="1" noChangeArrowheads="1"/>
          </p:cNvSpPr>
          <p:nvPr>
            <p:ph type="sldNum" sz="quarter" idx="12"/>
          </p:nvPr>
        </p:nvSpPr>
        <p:spPr>
          <a:ln/>
        </p:spPr>
        <p:txBody>
          <a:bodyPr/>
          <a:lstStyle>
            <a:lvl1pPr>
              <a:defRPr/>
            </a:lvl1pPr>
          </a:lstStyle>
          <a:p>
            <a:pPr>
              <a:defRPr/>
            </a:pPr>
            <a:fld id="{D8D9AF0E-927B-4B01-96D1-B0BCB2ECF208}" type="slidenum">
              <a:rPr lang="pt-BR" altLang="pt-BR"/>
              <a:pPr>
                <a:defRPr/>
              </a:pPr>
              <a:t>‹nº›</a:t>
            </a:fld>
            <a:endParaRPr lang="pt-BR" altLang="pt-BR"/>
          </a:p>
        </p:txBody>
      </p:sp>
    </p:spTree>
    <p:extLst>
      <p:ext uri="{BB962C8B-B14F-4D97-AF65-F5344CB8AC3E}">
        <p14:creationId xmlns:p14="http://schemas.microsoft.com/office/powerpoint/2010/main" val="12521705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a:t>Clique para editar o estilo do título mestre</a:t>
            </a:r>
          </a:p>
        </p:txBody>
      </p:sp>
      <p:sp>
        <p:nvSpPr>
          <p:cNvPr id="3" name="Espaço Reservado para Conteúdo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do texto mestre</a:t>
            </a:r>
          </a:p>
        </p:txBody>
      </p:sp>
      <p:sp>
        <p:nvSpPr>
          <p:cNvPr id="5" name="Rectangle 4">
            <a:extLst>
              <a:ext uri="{FF2B5EF4-FFF2-40B4-BE49-F238E27FC236}">
                <a16:creationId xmlns:a16="http://schemas.microsoft.com/office/drawing/2014/main" id="{826045E2-E7FA-4EBA-832E-6F8F58A750CD}"/>
              </a:ext>
            </a:extLst>
          </p:cNvPr>
          <p:cNvSpPr>
            <a:spLocks noGrp="1" noChangeArrowheads="1"/>
          </p:cNvSpPr>
          <p:nvPr>
            <p:ph type="dt" sz="half" idx="10"/>
          </p:nvPr>
        </p:nvSpPr>
        <p:spPr>
          <a:ln/>
        </p:spPr>
        <p:txBody>
          <a:bodyPr/>
          <a:lstStyle>
            <a:lvl1pPr>
              <a:defRPr/>
            </a:lvl1pPr>
          </a:lstStyle>
          <a:p>
            <a:pPr>
              <a:defRPr/>
            </a:pPr>
            <a:endParaRPr lang="pt-BR"/>
          </a:p>
        </p:txBody>
      </p:sp>
      <p:sp>
        <p:nvSpPr>
          <p:cNvPr id="6" name="Rectangle 5">
            <a:extLst>
              <a:ext uri="{FF2B5EF4-FFF2-40B4-BE49-F238E27FC236}">
                <a16:creationId xmlns:a16="http://schemas.microsoft.com/office/drawing/2014/main" id="{36EB2B66-C6C3-4257-ABCA-C9BAA016DD4B}"/>
              </a:ext>
            </a:extLst>
          </p:cNvPr>
          <p:cNvSpPr>
            <a:spLocks noGrp="1" noChangeArrowheads="1"/>
          </p:cNvSpPr>
          <p:nvPr>
            <p:ph type="ftr" sz="quarter" idx="11"/>
          </p:nvPr>
        </p:nvSpPr>
        <p:spPr>
          <a:ln/>
        </p:spPr>
        <p:txBody>
          <a:bodyPr/>
          <a:lstStyle>
            <a:lvl1pPr>
              <a:defRPr/>
            </a:lvl1pPr>
          </a:lstStyle>
          <a:p>
            <a:pPr>
              <a:defRPr/>
            </a:pPr>
            <a:endParaRPr lang="pt-BR"/>
          </a:p>
        </p:txBody>
      </p:sp>
      <p:sp>
        <p:nvSpPr>
          <p:cNvPr id="7" name="Rectangle 6">
            <a:extLst>
              <a:ext uri="{FF2B5EF4-FFF2-40B4-BE49-F238E27FC236}">
                <a16:creationId xmlns:a16="http://schemas.microsoft.com/office/drawing/2014/main" id="{845C5224-277C-4AC6-A2C3-372005882FDC}"/>
              </a:ext>
            </a:extLst>
          </p:cNvPr>
          <p:cNvSpPr>
            <a:spLocks noGrp="1" noChangeArrowheads="1"/>
          </p:cNvSpPr>
          <p:nvPr>
            <p:ph type="sldNum" sz="quarter" idx="12"/>
          </p:nvPr>
        </p:nvSpPr>
        <p:spPr>
          <a:ln/>
        </p:spPr>
        <p:txBody>
          <a:bodyPr/>
          <a:lstStyle>
            <a:lvl1pPr>
              <a:defRPr/>
            </a:lvl1pPr>
          </a:lstStyle>
          <a:p>
            <a:pPr>
              <a:defRPr/>
            </a:pPr>
            <a:fld id="{12A460E8-D71D-4AB8-9ADC-9A1065F8E2FC}" type="slidenum">
              <a:rPr lang="pt-BR" altLang="pt-BR"/>
              <a:pPr>
                <a:defRPr/>
              </a:pPr>
              <a:t>‹nº›</a:t>
            </a:fld>
            <a:endParaRPr lang="pt-BR" altLang="pt-BR"/>
          </a:p>
        </p:txBody>
      </p:sp>
    </p:spTree>
    <p:extLst>
      <p:ext uri="{BB962C8B-B14F-4D97-AF65-F5344CB8AC3E}">
        <p14:creationId xmlns:p14="http://schemas.microsoft.com/office/powerpoint/2010/main" val="38427392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a:t>Clique para editar o estilo do título mestre</a:t>
            </a:r>
          </a:p>
        </p:txBody>
      </p:sp>
      <p:sp>
        <p:nvSpPr>
          <p:cNvPr id="3" name="Espaço Reservado para Imagem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BR" noProof="0"/>
          </a:p>
        </p:txBody>
      </p:sp>
      <p:sp>
        <p:nvSpPr>
          <p:cNvPr id="4" name="Espaço Reservado para Texto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do texto mestre</a:t>
            </a:r>
          </a:p>
        </p:txBody>
      </p:sp>
      <p:sp>
        <p:nvSpPr>
          <p:cNvPr id="5" name="Rectangle 4">
            <a:extLst>
              <a:ext uri="{FF2B5EF4-FFF2-40B4-BE49-F238E27FC236}">
                <a16:creationId xmlns:a16="http://schemas.microsoft.com/office/drawing/2014/main" id="{7364DE61-B1D1-47E9-990A-D62488A4BE86}"/>
              </a:ext>
            </a:extLst>
          </p:cNvPr>
          <p:cNvSpPr>
            <a:spLocks noGrp="1" noChangeArrowheads="1"/>
          </p:cNvSpPr>
          <p:nvPr>
            <p:ph type="dt" sz="half" idx="10"/>
          </p:nvPr>
        </p:nvSpPr>
        <p:spPr>
          <a:ln/>
        </p:spPr>
        <p:txBody>
          <a:bodyPr/>
          <a:lstStyle>
            <a:lvl1pPr>
              <a:defRPr/>
            </a:lvl1pPr>
          </a:lstStyle>
          <a:p>
            <a:pPr>
              <a:defRPr/>
            </a:pPr>
            <a:endParaRPr lang="pt-BR"/>
          </a:p>
        </p:txBody>
      </p:sp>
      <p:sp>
        <p:nvSpPr>
          <p:cNvPr id="6" name="Rectangle 5">
            <a:extLst>
              <a:ext uri="{FF2B5EF4-FFF2-40B4-BE49-F238E27FC236}">
                <a16:creationId xmlns:a16="http://schemas.microsoft.com/office/drawing/2014/main" id="{E477D7B0-6DDE-4CEA-B26C-160293FC4B45}"/>
              </a:ext>
            </a:extLst>
          </p:cNvPr>
          <p:cNvSpPr>
            <a:spLocks noGrp="1" noChangeArrowheads="1"/>
          </p:cNvSpPr>
          <p:nvPr>
            <p:ph type="ftr" sz="quarter" idx="11"/>
          </p:nvPr>
        </p:nvSpPr>
        <p:spPr>
          <a:ln/>
        </p:spPr>
        <p:txBody>
          <a:bodyPr/>
          <a:lstStyle>
            <a:lvl1pPr>
              <a:defRPr/>
            </a:lvl1pPr>
          </a:lstStyle>
          <a:p>
            <a:pPr>
              <a:defRPr/>
            </a:pPr>
            <a:endParaRPr lang="pt-BR"/>
          </a:p>
        </p:txBody>
      </p:sp>
      <p:sp>
        <p:nvSpPr>
          <p:cNvPr id="7" name="Rectangle 6">
            <a:extLst>
              <a:ext uri="{FF2B5EF4-FFF2-40B4-BE49-F238E27FC236}">
                <a16:creationId xmlns:a16="http://schemas.microsoft.com/office/drawing/2014/main" id="{38C740B1-5152-4B75-B894-7E46D9024AD6}"/>
              </a:ext>
            </a:extLst>
          </p:cNvPr>
          <p:cNvSpPr>
            <a:spLocks noGrp="1" noChangeArrowheads="1"/>
          </p:cNvSpPr>
          <p:nvPr>
            <p:ph type="sldNum" sz="quarter" idx="12"/>
          </p:nvPr>
        </p:nvSpPr>
        <p:spPr>
          <a:ln/>
        </p:spPr>
        <p:txBody>
          <a:bodyPr/>
          <a:lstStyle>
            <a:lvl1pPr>
              <a:defRPr/>
            </a:lvl1pPr>
          </a:lstStyle>
          <a:p>
            <a:pPr>
              <a:defRPr/>
            </a:pPr>
            <a:fld id="{468A1972-3E46-4921-96D5-E341CBD07FC2}" type="slidenum">
              <a:rPr lang="pt-BR" altLang="pt-BR"/>
              <a:pPr>
                <a:defRPr/>
              </a:pPr>
              <a:t>‹nº›</a:t>
            </a:fld>
            <a:endParaRPr lang="pt-BR" altLang="pt-BR"/>
          </a:p>
        </p:txBody>
      </p:sp>
    </p:spTree>
    <p:extLst>
      <p:ext uri="{BB962C8B-B14F-4D97-AF65-F5344CB8AC3E}">
        <p14:creationId xmlns:p14="http://schemas.microsoft.com/office/powerpoint/2010/main" val="40169984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51C9D85-0041-47CE-8713-10C6895FBB9D}"/>
              </a:ext>
            </a:extLst>
          </p:cNvPr>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pt-BR" altLang="pt-BR"/>
              <a:t>Clique para editar o stilo do título mestre</a:t>
            </a:r>
          </a:p>
        </p:txBody>
      </p:sp>
      <p:sp>
        <p:nvSpPr>
          <p:cNvPr id="1028" name="Rectangle 4">
            <a:extLst>
              <a:ext uri="{FF2B5EF4-FFF2-40B4-BE49-F238E27FC236}">
                <a16:creationId xmlns:a16="http://schemas.microsoft.com/office/drawing/2014/main" id="{8101E2EF-E050-41D2-851E-537DBAB9ABFF}"/>
              </a:ext>
            </a:extLst>
          </p:cNvPr>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spcBef>
                <a:spcPct val="0"/>
              </a:spcBef>
              <a:buFontTx/>
              <a:buNone/>
              <a:defRPr sz="1400" u="none"/>
            </a:lvl1pPr>
          </a:lstStyle>
          <a:p>
            <a:pPr>
              <a:defRPr/>
            </a:pPr>
            <a:endParaRPr lang="pt-BR"/>
          </a:p>
        </p:txBody>
      </p:sp>
      <p:sp>
        <p:nvSpPr>
          <p:cNvPr id="1029" name="Rectangle 5">
            <a:extLst>
              <a:ext uri="{FF2B5EF4-FFF2-40B4-BE49-F238E27FC236}">
                <a16:creationId xmlns:a16="http://schemas.microsoft.com/office/drawing/2014/main" id="{6E01F6EB-6C67-4E2F-96EF-7F273610811F}"/>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spcBef>
                <a:spcPct val="0"/>
              </a:spcBef>
              <a:buFontTx/>
              <a:buNone/>
              <a:defRPr sz="1400" u="none"/>
            </a:lvl1pPr>
          </a:lstStyle>
          <a:p>
            <a:pPr>
              <a:defRPr/>
            </a:pPr>
            <a:endParaRPr lang="pt-BR"/>
          </a:p>
        </p:txBody>
      </p:sp>
      <p:sp>
        <p:nvSpPr>
          <p:cNvPr id="1030" name="Rectangle 6">
            <a:extLst>
              <a:ext uri="{FF2B5EF4-FFF2-40B4-BE49-F238E27FC236}">
                <a16:creationId xmlns:a16="http://schemas.microsoft.com/office/drawing/2014/main" id="{1C558B76-BD8A-4816-9109-581E1731C31B}"/>
              </a:ext>
            </a:extLst>
          </p:cNvPr>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spcBef>
                <a:spcPct val="0"/>
              </a:spcBef>
              <a:buFontTx/>
              <a:buNone/>
              <a:defRPr sz="1400" u="none"/>
            </a:lvl1pPr>
          </a:lstStyle>
          <a:p>
            <a:pPr>
              <a:defRPr/>
            </a:pPr>
            <a:fld id="{49ED0EA3-A0B7-4841-929C-0936724BD358}" type="slidenum">
              <a:rPr lang="pt-BR" altLang="pt-BR"/>
              <a:pPr>
                <a:defRPr/>
              </a:pPr>
              <a:t>‹nº›</a:t>
            </a:fld>
            <a:endParaRPr lang="pt-BR" alt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a:solidFill>
            <a:srgbClr val="990000"/>
          </a:solidFill>
          <a:latin typeface="+mj-lt"/>
          <a:ea typeface="+mj-ea"/>
          <a:cs typeface="+mj-cs"/>
        </a:defRPr>
      </a:lvl1pPr>
      <a:lvl2pPr algn="ctr" rtl="0" eaLnBrk="0" fontAlgn="base" hangingPunct="0">
        <a:spcBef>
          <a:spcPct val="0"/>
        </a:spcBef>
        <a:spcAft>
          <a:spcPct val="0"/>
        </a:spcAft>
        <a:defRPr sz="4400">
          <a:solidFill>
            <a:srgbClr val="990000"/>
          </a:solidFill>
          <a:latin typeface="Times New Roman" pitchFamily="18" charset="0"/>
        </a:defRPr>
      </a:lvl2pPr>
      <a:lvl3pPr algn="ctr" rtl="0" eaLnBrk="0" fontAlgn="base" hangingPunct="0">
        <a:spcBef>
          <a:spcPct val="0"/>
        </a:spcBef>
        <a:spcAft>
          <a:spcPct val="0"/>
        </a:spcAft>
        <a:defRPr sz="4400">
          <a:solidFill>
            <a:srgbClr val="990000"/>
          </a:solidFill>
          <a:latin typeface="Times New Roman" pitchFamily="18" charset="0"/>
        </a:defRPr>
      </a:lvl3pPr>
      <a:lvl4pPr algn="ctr" rtl="0" eaLnBrk="0" fontAlgn="base" hangingPunct="0">
        <a:spcBef>
          <a:spcPct val="0"/>
        </a:spcBef>
        <a:spcAft>
          <a:spcPct val="0"/>
        </a:spcAft>
        <a:defRPr sz="4400">
          <a:solidFill>
            <a:srgbClr val="990000"/>
          </a:solidFill>
          <a:latin typeface="Times New Roman" pitchFamily="18" charset="0"/>
        </a:defRPr>
      </a:lvl4pPr>
      <a:lvl5pPr algn="ctr" rtl="0" eaLnBrk="0" fontAlgn="base" hangingPunct="0">
        <a:spcBef>
          <a:spcPct val="0"/>
        </a:spcBef>
        <a:spcAft>
          <a:spcPct val="0"/>
        </a:spcAft>
        <a:defRPr sz="4400">
          <a:solidFill>
            <a:srgbClr val="990000"/>
          </a:solidFill>
          <a:latin typeface="Times New Roman" pitchFamily="18" charset="0"/>
        </a:defRPr>
      </a:lvl5pPr>
      <a:lvl6pPr marL="457200" algn="ctr" rtl="0" fontAlgn="base">
        <a:spcBef>
          <a:spcPct val="0"/>
        </a:spcBef>
        <a:spcAft>
          <a:spcPct val="0"/>
        </a:spcAft>
        <a:defRPr sz="4400">
          <a:solidFill>
            <a:srgbClr val="990000"/>
          </a:solidFill>
          <a:latin typeface="Times New Roman" pitchFamily="18" charset="0"/>
        </a:defRPr>
      </a:lvl6pPr>
      <a:lvl7pPr marL="914400" algn="ctr" rtl="0" fontAlgn="base">
        <a:spcBef>
          <a:spcPct val="0"/>
        </a:spcBef>
        <a:spcAft>
          <a:spcPct val="0"/>
        </a:spcAft>
        <a:defRPr sz="4400">
          <a:solidFill>
            <a:srgbClr val="990000"/>
          </a:solidFill>
          <a:latin typeface="Times New Roman" pitchFamily="18" charset="0"/>
        </a:defRPr>
      </a:lvl7pPr>
      <a:lvl8pPr marL="1371600" algn="ctr" rtl="0" fontAlgn="base">
        <a:spcBef>
          <a:spcPct val="0"/>
        </a:spcBef>
        <a:spcAft>
          <a:spcPct val="0"/>
        </a:spcAft>
        <a:defRPr sz="4400">
          <a:solidFill>
            <a:srgbClr val="990000"/>
          </a:solidFill>
          <a:latin typeface="Times New Roman" pitchFamily="18" charset="0"/>
        </a:defRPr>
      </a:lvl8pPr>
      <a:lvl9pPr marL="1828800" algn="ctr" rtl="0" fontAlgn="base">
        <a:spcBef>
          <a:spcPct val="0"/>
        </a:spcBef>
        <a:spcAft>
          <a:spcPct val="0"/>
        </a:spcAft>
        <a:defRPr sz="4400">
          <a:solidFill>
            <a:srgbClr val="990000"/>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rgbClr val="990000"/>
          </a:solidFill>
          <a:latin typeface="+mn-lt"/>
          <a:ea typeface="+mn-ea"/>
          <a:cs typeface="+mn-cs"/>
        </a:defRPr>
      </a:lvl1pPr>
      <a:lvl2pPr marL="742950" indent="-285750" algn="l" rtl="0" eaLnBrk="0" fontAlgn="base" hangingPunct="0">
        <a:spcBef>
          <a:spcPct val="20000"/>
        </a:spcBef>
        <a:spcAft>
          <a:spcPct val="0"/>
        </a:spcAft>
        <a:buChar char="–"/>
        <a:defRPr sz="2800">
          <a:solidFill>
            <a:srgbClr val="990000"/>
          </a:solidFill>
          <a:latin typeface="+mn-lt"/>
        </a:defRPr>
      </a:lvl2pPr>
      <a:lvl3pPr marL="1143000" indent="-228600" algn="l" rtl="0" eaLnBrk="0" fontAlgn="base" hangingPunct="0">
        <a:spcBef>
          <a:spcPct val="20000"/>
        </a:spcBef>
        <a:spcAft>
          <a:spcPct val="0"/>
        </a:spcAft>
        <a:buChar char="•"/>
        <a:defRPr sz="2400">
          <a:solidFill>
            <a:srgbClr val="990000"/>
          </a:solidFill>
          <a:latin typeface="+mn-lt"/>
        </a:defRPr>
      </a:lvl3pPr>
      <a:lvl4pPr marL="1600200" indent="-228600" algn="l" rtl="0" eaLnBrk="0" fontAlgn="base" hangingPunct="0">
        <a:spcBef>
          <a:spcPct val="20000"/>
        </a:spcBef>
        <a:spcAft>
          <a:spcPct val="0"/>
        </a:spcAft>
        <a:buChar char="–"/>
        <a:defRPr sz="2000">
          <a:solidFill>
            <a:srgbClr val="990000"/>
          </a:solidFill>
          <a:latin typeface="+mn-lt"/>
        </a:defRPr>
      </a:lvl4pPr>
      <a:lvl5pPr marL="2057400" indent="-228600" algn="l" rtl="0" eaLnBrk="0" fontAlgn="base" hangingPunct="0">
        <a:spcBef>
          <a:spcPct val="20000"/>
        </a:spcBef>
        <a:spcAft>
          <a:spcPct val="0"/>
        </a:spcAft>
        <a:buChar char="»"/>
        <a:defRPr sz="2000">
          <a:solidFill>
            <a:srgbClr val="990000"/>
          </a:solidFill>
          <a:latin typeface="+mn-lt"/>
        </a:defRPr>
      </a:lvl5pPr>
      <a:lvl6pPr marL="2514600" indent="-228600" algn="l" rtl="0" fontAlgn="base">
        <a:spcBef>
          <a:spcPct val="20000"/>
        </a:spcBef>
        <a:spcAft>
          <a:spcPct val="0"/>
        </a:spcAft>
        <a:buChar char="»"/>
        <a:defRPr sz="2000">
          <a:solidFill>
            <a:srgbClr val="990000"/>
          </a:solidFill>
          <a:latin typeface="+mn-lt"/>
        </a:defRPr>
      </a:lvl6pPr>
      <a:lvl7pPr marL="2971800" indent="-228600" algn="l" rtl="0" fontAlgn="base">
        <a:spcBef>
          <a:spcPct val="20000"/>
        </a:spcBef>
        <a:spcAft>
          <a:spcPct val="0"/>
        </a:spcAft>
        <a:buChar char="»"/>
        <a:defRPr sz="2000">
          <a:solidFill>
            <a:srgbClr val="990000"/>
          </a:solidFill>
          <a:latin typeface="+mn-lt"/>
        </a:defRPr>
      </a:lvl7pPr>
      <a:lvl8pPr marL="3429000" indent="-228600" algn="l" rtl="0" fontAlgn="base">
        <a:spcBef>
          <a:spcPct val="20000"/>
        </a:spcBef>
        <a:spcAft>
          <a:spcPct val="0"/>
        </a:spcAft>
        <a:buChar char="»"/>
        <a:defRPr sz="2000">
          <a:solidFill>
            <a:srgbClr val="990000"/>
          </a:solidFill>
          <a:latin typeface="+mn-lt"/>
        </a:defRPr>
      </a:lvl8pPr>
      <a:lvl9pPr marL="3886200" indent="-228600" algn="l" rtl="0" fontAlgn="base">
        <a:spcBef>
          <a:spcPct val="20000"/>
        </a:spcBef>
        <a:spcAft>
          <a:spcPct val="0"/>
        </a:spcAft>
        <a:buChar char="»"/>
        <a:defRPr sz="2000">
          <a:solidFill>
            <a:srgbClr val="990000"/>
          </a:solidFill>
          <a:latin typeface="+mn-lt"/>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14">
            <a:extLst>
              <a:ext uri="{FF2B5EF4-FFF2-40B4-BE49-F238E27FC236}">
                <a16:creationId xmlns:a16="http://schemas.microsoft.com/office/drawing/2014/main" id="{7C1ADB39-3178-4977-9A15-DB97201112DD}"/>
              </a:ext>
            </a:extLst>
          </p:cNvPr>
          <p:cNvSpPr txBox="1">
            <a:spLocks noChangeArrowheads="1"/>
          </p:cNvSpPr>
          <p:nvPr/>
        </p:nvSpPr>
        <p:spPr bwMode="auto">
          <a:xfrm>
            <a:off x="2195513" y="5822950"/>
            <a:ext cx="5741987" cy="573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u="sng">
                <a:solidFill>
                  <a:schemeClr val="tx1"/>
                </a:solidFill>
                <a:latin typeface="Times New Roman" panose="02020603050405020304" pitchFamily="18" charset="0"/>
                <a:cs typeface="Times New Roman" panose="02020603050405020304" pitchFamily="18" charset="0"/>
              </a:defRPr>
            </a:lvl1pPr>
            <a:lvl2pPr marL="742950" indent="-285750">
              <a:defRPr sz="3200" u="sng">
                <a:solidFill>
                  <a:schemeClr val="tx1"/>
                </a:solidFill>
                <a:latin typeface="Times New Roman" panose="02020603050405020304" pitchFamily="18" charset="0"/>
                <a:cs typeface="Times New Roman" panose="02020603050405020304" pitchFamily="18" charset="0"/>
              </a:defRPr>
            </a:lvl2pPr>
            <a:lvl3pPr marL="1143000" indent="-228600">
              <a:defRPr sz="3200" u="sng">
                <a:solidFill>
                  <a:schemeClr val="tx1"/>
                </a:solidFill>
                <a:latin typeface="Times New Roman" panose="02020603050405020304" pitchFamily="18" charset="0"/>
                <a:cs typeface="Times New Roman" panose="02020603050405020304" pitchFamily="18" charset="0"/>
              </a:defRPr>
            </a:lvl3pPr>
            <a:lvl4pPr marL="1600200" indent="-228600">
              <a:defRPr sz="3200" u="sng">
                <a:solidFill>
                  <a:schemeClr val="tx1"/>
                </a:solidFill>
                <a:latin typeface="Times New Roman" panose="02020603050405020304" pitchFamily="18" charset="0"/>
                <a:cs typeface="Times New Roman" panose="02020603050405020304" pitchFamily="18" charset="0"/>
              </a:defRPr>
            </a:lvl4pPr>
            <a:lvl5pPr marL="2057400" indent="-228600">
              <a:defRPr sz="3200" u="sng">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3200" u="sng">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3200" u="sng">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3200" u="sng">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3200" u="sng">
                <a:solidFill>
                  <a:schemeClr val="tx1"/>
                </a:solidFill>
                <a:latin typeface="Times New Roman" panose="02020603050405020304" pitchFamily="18" charset="0"/>
                <a:cs typeface="Times New Roman" panose="02020603050405020304" pitchFamily="18" charset="0"/>
              </a:defRPr>
            </a:lvl9pPr>
          </a:lstStyle>
          <a:p>
            <a:pPr algn="ctr" eaLnBrk="1" hangingPunct="1">
              <a:lnSpc>
                <a:spcPct val="50000"/>
              </a:lnSpc>
              <a:spcBef>
                <a:spcPct val="50000"/>
              </a:spcBef>
            </a:pPr>
            <a:endParaRPr lang="pt-BR" altLang="pt-BR" sz="2000" b="1" u="none" dirty="0"/>
          </a:p>
          <a:p>
            <a:pPr algn="ctr" eaLnBrk="1" hangingPunct="1">
              <a:lnSpc>
                <a:spcPct val="50000"/>
              </a:lnSpc>
              <a:spcBef>
                <a:spcPct val="50000"/>
              </a:spcBef>
            </a:pPr>
            <a:r>
              <a:rPr lang="pt-BR" altLang="pt-BR" sz="2000" b="1" u="none" dirty="0">
                <a:latin typeface="Arial" panose="020B0604020202020204" pitchFamily="34" charset="0"/>
              </a:rPr>
              <a:t>Palmas/TO, agosto/2018</a:t>
            </a:r>
            <a:endParaRPr lang="pt-BR" altLang="pt-BR" sz="2000" u="none" dirty="0">
              <a:latin typeface="Arial" panose="020B0604020202020204" pitchFamily="34" charset="0"/>
            </a:endParaRPr>
          </a:p>
        </p:txBody>
      </p:sp>
      <p:sp>
        <p:nvSpPr>
          <p:cNvPr id="4099" name="Rectangle 15">
            <a:extLst>
              <a:ext uri="{FF2B5EF4-FFF2-40B4-BE49-F238E27FC236}">
                <a16:creationId xmlns:a16="http://schemas.microsoft.com/office/drawing/2014/main" id="{E97C2C13-9C87-4F8E-93D2-CF66C2242CF8}"/>
              </a:ext>
            </a:extLst>
          </p:cNvPr>
          <p:cNvSpPr>
            <a:spLocks noChangeArrowheads="1"/>
          </p:cNvSpPr>
          <p:nvPr/>
        </p:nvSpPr>
        <p:spPr bwMode="auto">
          <a:xfrm>
            <a:off x="2944813" y="3260725"/>
            <a:ext cx="2857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609600" indent="-609600">
              <a:defRPr sz="3200" u="sng">
                <a:solidFill>
                  <a:schemeClr val="tx1"/>
                </a:solidFill>
                <a:latin typeface="Times New Roman" panose="02020603050405020304" pitchFamily="18" charset="0"/>
                <a:cs typeface="Times New Roman" panose="02020603050405020304" pitchFamily="18" charset="0"/>
              </a:defRPr>
            </a:lvl1pPr>
            <a:lvl2pPr marL="742950" indent="-285750">
              <a:defRPr sz="3200" u="sng">
                <a:solidFill>
                  <a:schemeClr val="tx1"/>
                </a:solidFill>
                <a:latin typeface="Times New Roman" panose="02020603050405020304" pitchFamily="18" charset="0"/>
                <a:cs typeface="Times New Roman" panose="02020603050405020304" pitchFamily="18" charset="0"/>
              </a:defRPr>
            </a:lvl2pPr>
            <a:lvl3pPr marL="1143000" indent="-228600">
              <a:defRPr sz="3200" u="sng">
                <a:solidFill>
                  <a:schemeClr val="tx1"/>
                </a:solidFill>
                <a:latin typeface="Times New Roman" panose="02020603050405020304" pitchFamily="18" charset="0"/>
                <a:cs typeface="Times New Roman" panose="02020603050405020304" pitchFamily="18" charset="0"/>
              </a:defRPr>
            </a:lvl3pPr>
            <a:lvl4pPr marL="1600200" indent="-228600">
              <a:defRPr sz="3200" u="sng">
                <a:solidFill>
                  <a:schemeClr val="tx1"/>
                </a:solidFill>
                <a:latin typeface="Times New Roman" panose="02020603050405020304" pitchFamily="18" charset="0"/>
                <a:cs typeface="Times New Roman" panose="02020603050405020304" pitchFamily="18" charset="0"/>
              </a:defRPr>
            </a:lvl4pPr>
            <a:lvl5pPr marL="2057400" indent="-228600">
              <a:defRPr sz="3200" u="sng">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3200" u="sng">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3200" u="sng">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3200" u="sng">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3200" u="sng">
                <a:solidFill>
                  <a:schemeClr val="tx1"/>
                </a:solidFill>
                <a:latin typeface="Times New Roman" panose="02020603050405020304" pitchFamily="18" charset="0"/>
                <a:cs typeface="Times New Roman" panose="02020603050405020304" pitchFamily="18" charset="0"/>
              </a:defRPr>
            </a:lvl9pPr>
          </a:lstStyle>
          <a:p>
            <a:pPr eaLnBrk="1" hangingPunct="1">
              <a:lnSpc>
                <a:spcPct val="50000"/>
              </a:lnSpc>
              <a:spcBef>
                <a:spcPct val="50000"/>
              </a:spcBef>
            </a:pPr>
            <a:r>
              <a:rPr lang="pt-BR" altLang="pt-BR" u="none"/>
              <a:t> </a:t>
            </a:r>
          </a:p>
        </p:txBody>
      </p:sp>
      <p:sp>
        <p:nvSpPr>
          <p:cNvPr id="7" name="Rectangle 2">
            <a:extLst>
              <a:ext uri="{FF2B5EF4-FFF2-40B4-BE49-F238E27FC236}">
                <a16:creationId xmlns:a16="http://schemas.microsoft.com/office/drawing/2014/main" id="{1979B55F-749C-492D-BA89-C72897002827}"/>
              </a:ext>
            </a:extLst>
          </p:cNvPr>
          <p:cNvSpPr txBox="1">
            <a:spLocks noChangeArrowheads="1"/>
          </p:cNvSpPr>
          <p:nvPr/>
        </p:nvSpPr>
        <p:spPr bwMode="auto">
          <a:xfrm>
            <a:off x="755650" y="3076575"/>
            <a:ext cx="7891463" cy="1295400"/>
          </a:xfrm>
          <a:prstGeom prst="rect">
            <a:avLst/>
          </a:prstGeom>
          <a:noFill/>
          <a:ln w="9525">
            <a:noFill/>
            <a:miter lim="800000"/>
            <a:headEnd/>
            <a:tailEnd/>
          </a:ln>
          <a:effectLst/>
        </p:spPr>
        <p:txBody>
          <a:bodyPr anchor="ctr"/>
          <a:lstStyle>
            <a:defPPr>
              <a:defRPr lang="pt-BR"/>
            </a:defPPr>
            <a:lvl1pPr algn="l" rtl="0" fontAlgn="base">
              <a:spcBef>
                <a:spcPct val="20000"/>
              </a:spcBef>
              <a:spcAft>
                <a:spcPct val="0"/>
              </a:spcAft>
              <a:buChar char="•"/>
              <a:defRPr sz="3200" kern="1200">
                <a:solidFill>
                  <a:schemeClr val="tx1"/>
                </a:solidFill>
                <a:latin typeface="Times New Roman" pitchFamily="18" charset="0"/>
                <a:ea typeface="+mn-ea"/>
                <a:cs typeface="Times New Roman" pitchFamily="18" charset="0"/>
              </a:defRPr>
            </a:lvl1pPr>
            <a:lvl2pPr marL="457200" algn="l" rtl="0" fontAlgn="base">
              <a:spcBef>
                <a:spcPct val="20000"/>
              </a:spcBef>
              <a:spcAft>
                <a:spcPct val="0"/>
              </a:spcAft>
              <a:buChar char="•"/>
              <a:defRPr sz="3200" kern="1200">
                <a:solidFill>
                  <a:schemeClr val="tx1"/>
                </a:solidFill>
                <a:latin typeface="Times New Roman" pitchFamily="18" charset="0"/>
                <a:ea typeface="+mn-ea"/>
                <a:cs typeface="Times New Roman" pitchFamily="18" charset="0"/>
              </a:defRPr>
            </a:lvl2pPr>
            <a:lvl3pPr marL="914400" algn="l" rtl="0" fontAlgn="base">
              <a:spcBef>
                <a:spcPct val="20000"/>
              </a:spcBef>
              <a:spcAft>
                <a:spcPct val="0"/>
              </a:spcAft>
              <a:buChar char="•"/>
              <a:defRPr sz="3200" kern="1200">
                <a:solidFill>
                  <a:schemeClr val="tx1"/>
                </a:solidFill>
                <a:latin typeface="Times New Roman" pitchFamily="18" charset="0"/>
                <a:ea typeface="+mn-ea"/>
                <a:cs typeface="Times New Roman" pitchFamily="18" charset="0"/>
              </a:defRPr>
            </a:lvl3pPr>
            <a:lvl4pPr marL="1371600" algn="l" rtl="0" fontAlgn="base">
              <a:spcBef>
                <a:spcPct val="20000"/>
              </a:spcBef>
              <a:spcAft>
                <a:spcPct val="0"/>
              </a:spcAft>
              <a:buChar char="•"/>
              <a:defRPr sz="3200" kern="1200">
                <a:solidFill>
                  <a:schemeClr val="tx1"/>
                </a:solidFill>
                <a:latin typeface="Times New Roman" pitchFamily="18" charset="0"/>
                <a:ea typeface="+mn-ea"/>
                <a:cs typeface="Times New Roman" pitchFamily="18" charset="0"/>
              </a:defRPr>
            </a:lvl4pPr>
            <a:lvl5pPr marL="1828800" algn="l" rtl="0" fontAlgn="base">
              <a:spcBef>
                <a:spcPct val="20000"/>
              </a:spcBef>
              <a:spcAft>
                <a:spcPct val="0"/>
              </a:spcAft>
              <a:buChar char="•"/>
              <a:defRPr sz="32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3200" kern="1200">
                <a:solidFill>
                  <a:schemeClr val="tx1"/>
                </a:solidFill>
                <a:latin typeface="Times New Roman" pitchFamily="18" charset="0"/>
                <a:ea typeface="+mn-ea"/>
                <a:cs typeface="Times New Roman" pitchFamily="18" charset="0"/>
              </a:defRPr>
            </a:lvl6pPr>
            <a:lvl7pPr marL="2743200" algn="l" defTabSz="914400" rtl="0" eaLnBrk="1" latinLnBrk="0" hangingPunct="1">
              <a:defRPr sz="3200" kern="1200">
                <a:solidFill>
                  <a:schemeClr val="tx1"/>
                </a:solidFill>
                <a:latin typeface="Times New Roman" pitchFamily="18" charset="0"/>
                <a:ea typeface="+mn-ea"/>
                <a:cs typeface="Times New Roman" pitchFamily="18" charset="0"/>
              </a:defRPr>
            </a:lvl7pPr>
            <a:lvl8pPr marL="3200400" algn="l" defTabSz="914400" rtl="0" eaLnBrk="1" latinLnBrk="0" hangingPunct="1">
              <a:defRPr sz="3200" kern="1200">
                <a:solidFill>
                  <a:schemeClr val="tx1"/>
                </a:solidFill>
                <a:latin typeface="Times New Roman" pitchFamily="18" charset="0"/>
                <a:ea typeface="+mn-ea"/>
                <a:cs typeface="Times New Roman" pitchFamily="18" charset="0"/>
              </a:defRPr>
            </a:lvl8pPr>
            <a:lvl9pPr marL="3657600" algn="l" defTabSz="914400" rtl="0" eaLnBrk="1" latinLnBrk="0" hangingPunct="1">
              <a:defRPr sz="3200" kern="1200">
                <a:solidFill>
                  <a:schemeClr val="tx1"/>
                </a:solidFill>
                <a:latin typeface="Times New Roman" pitchFamily="18" charset="0"/>
                <a:ea typeface="+mn-ea"/>
                <a:cs typeface="Times New Roman" pitchFamily="18" charset="0"/>
              </a:defRPr>
            </a:lvl9pPr>
          </a:lstStyle>
          <a:p>
            <a:pPr algn="ctr" eaLnBrk="1" hangingPunct="1">
              <a:spcBef>
                <a:spcPct val="0"/>
              </a:spcBef>
              <a:buFontTx/>
              <a:buNone/>
              <a:defRPr/>
            </a:pPr>
            <a:r>
              <a:rPr lang="pt-BR" b="1" u="none" kern="0" dirty="0">
                <a:solidFill>
                  <a:srgbClr val="0033CC"/>
                </a:solidFill>
                <a:latin typeface="Arial" charset="0"/>
                <a:ea typeface="+mj-ea"/>
                <a:cs typeface="+mj-cs"/>
              </a:rPr>
              <a:t>ORIENTAÇÃO TÉCNICA IBR 004/2012</a:t>
            </a:r>
          </a:p>
        </p:txBody>
      </p:sp>
      <p:sp>
        <p:nvSpPr>
          <p:cNvPr id="4101" name="Text Box 14">
            <a:extLst>
              <a:ext uri="{FF2B5EF4-FFF2-40B4-BE49-F238E27FC236}">
                <a16:creationId xmlns:a16="http://schemas.microsoft.com/office/drawing/2014/main" id="{BB28A578-03C6-446B-8C1D-2F78EDCF5185}"/>
              </a:ext>
            </a:extLst>
          </p:cNvPr>
          <p:cNvSpPr txBox="1">
            <a:spLocks noChangeArrowheads="1"/>
          </p:cNvSpPr>
          <p:nvPr/>
        </p:nvSpPr>
        <p:spPr bwMode="auto">
          <a:xfrm>
            <a:off x="3798888" y="4845050"/>
            <a:ext cx="509587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u="sng">
                <a:solidFill>
                  <a:schemeClr val="tx1"/>
                </a:solidFill>
                <a:latin typeface="Times New Roman" panose="02020603050405020304" pitchFamily="18" charset="0"/>
                <a:cs typeface="Times New Roman" panose="02020603050405020304" pitchFamily="18" charset="0"/>
              </a:defRPr>
            </a:lvl1pPr>
            <a:lvl2pPr marL="742950" indent="-285750">
              <a:defRPr sz="3200" u="sng">
                <a:solidFill>
                  <a:schemeClr val="tx1"/>
                </a:solidFill>
                <a:latin typeface="Times New Roman" panose="02020603050405020304" pitchFamily="18" charset="0"/>
                <a:cs typeface="Times New Roman" panose="02020603050405020304" pitchFamily="18" charset="0"/>
              </a:defRPr>
            </a:lvl2pPr>
            <a:lvl3pPr marL="1143000" indent="-228600">
              <a:defRPr sz="3200" u="sng">
                <a:solidFill>
                  <a:schemeClr val="tx1"/>
                </a:solidFill>
                <a:latin typeface="Times New Roman" panose="02020603050405020304" pitchFamily="18" charset="0"/>
                <a:cs typeface="Times New Roman" panose="02020603050405020304" pitchFamily="18" charset="0"/>
              </a:defRPr>
            </a:lvl3pPr>
            <a:lvl4pPr marL="1600200" indent="-228600">
              <a:defRPr sz="3200" u="sng">
                <a:solidFill>
                  <a:schemeClr val="tx1"/>
                </a:solidFill>
                <a:latin typeface="Times New Roman" panose="02020603050405020304" pitchFamily="18" charset="0"/>
                <a:cs typeface="Times New Roman" panose="02020603050405020304" pitchFamily="18" charset="0"/>
              </a:defRPr>
            </a:lvl4pPr>
            <a:lvl5pPr marL="2057400" indent="-228600">
              <a:defRPr sz="3200" u="sng">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3200" u="sng">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3200" u="sng">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3200" u="sng">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3200" u="sng">
                <a:solidFill>
                  <a:schemeClr val="tx1"/>
                </a:solidFill>
                <a:latin typeface="Times New Roman" panose="02020603050405020304" pitchFamily="18" charset="0"/>
                <a:cs typeface="Times New Roman" panose="02020603050405020304" pitchFamily="18" charset="0"/>
              </a:defRPr>
            </a:lvl9pPr>
          </a:lstStyle>
          <a:p>
            <a:pPr algn="ctr" eaLnBrk="1" hangingPunct="1"/>
            <a:r>
              <a:rPr lang="pt-BR" altLang="pt-BR" sz="1800" b="1" u="none" dirty="0">
                <a:latin typeface="Arial" panose="020B0604020202020204" pitchFamily="34" charset="0"/>
                <a:cs typeface="Arial" panose="020B0604020202020204" pitchFamily="34" charset="0"/>
              </a:rPr>
              <a:t>Eng. </a:t>
            </a:r>
            <a:r>
              <a:rPr lang="pt-BR" altLang="pt-BR" sz="1800" b="1" dirty="0">
                <a:latin typeface="Arial" panose="020B0604020202020204" pitchFamily="34" charset="0"/>
                <a:cs typeface="Arial" panose="020B0604020202020204" pitchFamily="34" charset="0"/>
              </a:rPr>
              <a:t>André </a:t>
            </a:r>
            <a:r>
              <a:rPr lang="pt-BR" altLang="pt-BR" sz="1800" b="1" dirty="0" err="1">
                <a:latin typeface="Arial" panose="020B0604020202020204" pitchFamily="34" charset="0"/>
                <a:cs typeface="Arial" panose="020B0604020202020204" pitchFamily="34" charset="0"/>
              </a:rPr>
              <a:t>Pachioni</a:t>
            </a:r>
            <a:r>
              <a:rPr lang="pt-BR" altLang="pt-BR" sz="1800" b="1" dirty="0">
                <a:latin typeface="Arial" panose="020B0604020202020204" pitchFamily="34" charset="0"/>
                <a:cs typeface="Arial" panose="020B0604020202020204" pitchFamily="34" charset="0"/>
              </a:rPr>
              <a:t> Baeta</a:t>
            </a:r>
            <a:r>
              <a:rPr lang="pt-BR" altLang="pt-BR" sz="1800" u="none" dirty="0">
                <a:latin typeface="Arial" panose="020B0604020202020204" pitchFamily="34" charset="0"/>
                <a:cs typeface="Arial" panose="020B0604020202020204" pitchFamily="34" charset="0"/>
              </a:rPr>
              <a:t> –TCU</a:t>
            </a:r>
          </a:p>
          <a:p>
            <a:pPr algn="ctr" eaLnBrk="1" hangingPunct="1"/>
            <a:r>
              <a:rPr lang="pt-BR" altLang="pt-BR" sz="1800" u="none" dirty="0">
                <a:latin typeface="Arial" panose="020B0604020202020204" pitchFamily="34" charset="0"/>
                <a:cs typeface="Arial" panose="020B0604020202020204" pitchFamily="34" charset="0"/>
              </a:rPr>
              <a:t>Membro do Conselho Deliberativo do </a:t>
            </a:r>
            <a:r>
              <a:rPr lang="pt-BR" altLang="pt-BR" sz="1800" u="none" dirty="0" err="1">
                <a:latin typeface="Arial" panose="020B0604020202020204" pitchFamily="34" charset="0"/>
                <a:cs typeface="Arial" panose="020B0604020202020204" pitchFamily="34" charset="0"/>
              </a:rPr>
              <a:t>Ibraop</a:t>
            </a:r>
            <a:endParaRPr lang="pt-BR" altLang="pt-BR" sz="1800" u="none" dirty="0">
              <a:latin typeface="Arial" panose="020B0604020202020204" pitchFamily="34" charset="0"/>
              <a:cs typeface="Arial" panose="020B0604020202020204" pitchFamily="34" charset="0"/>
            </a:endParaRPr>
          </a:p>
        </p:txBody>
      </p:sp>
      <p:sp>
        <p:nvSpPr>
          <p:cNvPr id="4102" name="Espaço Reservado para Número de Slide 7">
            <a:extLst>
              <a:ext uri="{FF2B5EF4-FFF2-40B4-BE49-F238E27FC236}">
                <a16:creationId xmlns:a16="http://schemas.microsoft.com/office/drawing/2014/main" id="{962F3E39-C45B-4228-9813-81B51BE21FE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u="sng">
                <a:solidFill>
                  <a:schemeClr val="tx1"/>
                </a:solidFill>
                <a:latin typeface="Times New Roman" panose="02020603050405020304" pitchFamily="18" charset="0"/>
                <a:cs typeface="Times New Roman" panose="02020603050405020304" pitchFamily="18" charset="0"/>
              </a:defRPr>
            </a:lvl1pPr>
            <a:lvl2pPr marL="742950" indent="-285750">
              <a:defRPr sz="3200" u="sng">
                <a:solidFill>
                  <a:schemeClr val="tx1"/>
                </a:solidFill>
                <a:latin typeface="Times New Roman" panose="02020603050405020304" pitchFamily="18" charset="0"/>
                <a:cs typeface="Times New Roman" panose="02020603050405020304" pitchFamily="18" charset="0"/>
              </a:defRPr>
            </a:lvl2pPr>
            <a:lvl3pPr marL="1143000" indent="-228600">
              <a:defRPr sz="3200" u="sng">
                <a:solidFill>
                  <a:schemeClr val="tx1"/>
                </a:solidFill>
                <a:latin typeface="Times New Roman" panose="02020603050405020304" pitchFamily="18" charset="0"/>
                <a:cs typeface="Times New Roman" panose="02020603050405020304" pitchFamily="18" charset="0"/>
              </a:defRPr>
            </a:lvl3pPr>
            <a:lvl4pPr marL="1600200" indent="-228600">
              <a:defRPr sz="3200" u="sng">
                <a:solidFill>
                  <a:schemeClr val="tx1"/>
                </a:solidFill>
                <a:latin typeface="Times New Roman" panose="02020603050405020304" pitchFamily="18" charset="0"/>
                <a:cs typeface="Times New Roman" panose="02020603050405020304" pitchFamily="18" charset="0"/>
              </a:defRPr>
            </a:lvl4pPr>
            <a:lvl5pPr marL="2057400" indent="-228600">
              <a:defRPr sz="3200" u="sng">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3200" u="sng">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3200" u="sng">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3200" u="sng">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3200" u="sng">
                <a:solidFill>
                  <a:schemeClr val="tx1"/>
                </a:solidFill>
                <a:latin typeface="Times New Roman" panose="02020603050405020304" pitchFamily="18" charset="0"/>
                <a:cs typeface="Times New Roman" panose="02020603050405020304" pitchFamily="18" charset="0"/>
              </a:defRPr>
            </a:lvl9pPr>
          </a:lstStyle>
          <a:p>
            <a:fld id="{D1A3A7D2-B73B-4CF3-B561-3B0EE7071FA5}" type="slidenum">
              <a:rPr lang="pt-BR" altLang="pt-BR" sz="1400" u="none" smtClean="0"/>
              <a:pPr/>
              <a:t>1</a:t>
            </a:fld>
            <a:endParaRPr lang="pt-BR" altLang="pt-BR" sz="1400" u="none"/>
          </a:p>
        </p:txBody>
      </p:sp>
      <p:sp>
        <p:nvSpPr>
          <p:cNvPr id="4103" name="Retângulo 1">
            <a:extLst>
              <a:ext uri="{FF2B5EF4-FFF2-40B4-BE49-F238E27FC236}">
                <a16:creationId xmlns:a16="http://schemas.microsoft.com/office/drawing/2014/main" id="{9156B34E-236D-4624-A8B9-3394358EDE9D}"/>
              </a:ext>
            </a:extLst>
          </p:cNvPr>
          <p:cNvSpPr>
            <a:spLocks noChangeArrowheads="1"/>
          </p:cNvSpPr>
          <p:nvPr/>
        </p:nvSpPr>
        <p:spPr bwMode="auto">
          <a:xfrm>
            <a:off x="1123950" y="1535113"/>
            <a:ext cx="7154863" cy="1471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u="sng">
                <a:solidFill>
                  <a:schemeClr val="tx1"/>
                </a:solidFill>
                <a:latin typeface="Times New Roman" panose="02020603050405020304" pitchFamily="18" charset="0"/>
                <a:cs typeface="Times New Roman" panose="02020603050405020304" pitchFamily="18" charset="0"/>
              </a:defRPr>
            </a:lvl1pPr>
            <a:lvl2pPr marL="742950" indent="-285750">
              <a:defRPr sz="3200" u="sng">
                <a:solidFill>
                  <a:schemeClr val="tx1"/>
                </a:solidFill>
                <a:latin typeface="Times New Roman" panose="02020603050405020304" pitchFamily="18" charset="0"/>
                <a:cs typeface="Times New Roman" panose="02020603050405020304" pitchFamily="18" charset="0"/>
              </a:defRPr>
            </a:lvl2pPr>
            <a:lvl3pPr marL="1143000" indent="-228600">
              <a:defRPr sz="3200" u="sng">
                <a:solidFill>
                  <a:schemeClr val="tx1"/>
                </a:solidFill>
                <a:latin typeface="Times New Roman" panose="02020603050405020304" pitchFamily="18" charset="0"/>
                <a:cs typeface="Times New Roman" panose="02020603050405020304" pitchFamily="18" charset="0"/>
              </a:defRPr>
            </a:lvl3pPr>
            <a:lvl4pPr marL="1600200" indent="-228600">
              <a:defRPr sz="3200" u="sng">
                <a:solidFill>
                  <a:schemeClr val="tx1"/>
                </a:solidFill>
                <a:latin typeface="Times New Roman" panose="02020603050405020304" pitchFamily="18" charset="0"/>
                <a:cs typeface="Times New Roman" panose="02020603050405020304" pitchFamily="18" charset="0"/>
              </a:defRPr>
            </a:lvl4pPr>
            <a:lvl5pPr marL="2057400" indent="-228600">
              <a:defRPr sz="3200" u="sng">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3200" u="sng">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3200" u="sng">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3200" u="sng">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3200" u="sng">
                <a:solidFill>
                  <a:schemeClr val="tx1"/>
                </a:solidFill>
                <a:latin typeface="Times New Roman" panose="02020603050405020304" pitchFamily="18" charset="0"/>
                <a:cs typeface="Times New Roman" panose="02020603050405020304" pitchFamily="18" charset="0"/>
              </a:defRPr>
            </a:lvl9pPr>
          </a:lstStyle>
          <a:p>
            <a:pPr algn="ctr" eaLnBrk="1" hangingPunct="1">
              <a:spcBef>
                <a:spcPct val="20000"/>
              </a:spcBef>
            </a:pPr>
            <a:r>
              <a:rPr lang="pt-BR" altLang="pt-BR" sz="2800" b="1" u="none">
                <a:solidFill>
                  <a:srgbClr val="222222"/>
                </a:solidFill>
                <a:latin typeface="Calibri" panose="020F0502020204030204" pitchFamily="34" charset="0"/>
                <a:cs typeface="Calibri" panose="020F0502020204030204" pitchFamily="34" charset="0"/>
              </a:rPr>
              <a:t>Seminário sobre Auditoria de Obras Públicas</a:t>
            </a:r>
          </a:p>
          <a:p>
            <a:pPr algn="ctr" eaLnBrk="1" hangingPunct="1">
              <a:spcBef>
                <a:spcPct val="20000"/>
              </a:spcBef>
            </a:pPr>
            <a:r>
              <a:rPr lang="pt-BR" altLang="pt-BR" sz="2800" b="1" u="none">
                <a:solidFill>
                  <a:srgbClr val="222222"/>
                </a:solidFill>
                <a:latin typeface="Calibri" panose="020F0502020204030204" pitchFamily="34" charset="0"/>
                <a:cs typeface="Calibri" panose="020F0502020204030204" pitchFamily="34" charset="0"/>
              </a:rPr>
              <a:t> Orientações Técnicas e Procedimentos de AOP do Ibraop</a:t>
            </a:r>
            <a:endParaRPr lang="pt-BR" altLang="pt-BR" sz="2800" u="none"/>
          </a:p>
        </p:txBody>
      </p:sp>
      <p:pic>
        <p:nvPicPr>
          <p:cNvPr id="4104" name="Imagem 3">
            <a:extLst>
              <a:ext uri="{FF2B5EF4-FFF2-40B4-BE49-F238E27FC236}">
                <a16:creationId xmlns:a16="http://schemas.microsoft.com/office/drawing/2014/main" id="{A331D606-99D6-4E0F-910E-FAF91E14A93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188" y="0"/>
            <a:ext cx="1263650" cy="1039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5" name="Imagem 4">
            <a:extLst>
              <a:ext uri="{FF2B5EF4-FFF2-40B4-BE49-F238E27FC236}">
                <a16:creationId xmlns:a16="http://schemas.microsoft.com/office/drawing/2014/main" id="{8CB7A632-F547-45D8-9709-36F98979DDA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46563" y="0"/>
            <a:ext cx="4897437" cy="1062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38914" name="Text Box 10"/>
          <p:cNvSpPr txBox="1">
            <a:spLocks noChangeArrowheads="1"/>
          </p:cNvSpPr>
          <p:nvPr/>
        </p:nvSpPr>
        <p:spPr bwMode="auto">
          <a:xfrm>
            <a:off x="0" y="0"/>
            <a:ext cx="8929688" cy="830997"/>
          </a:xfrm>
          <a:prstGeom prst="rect">
            <a:avLst/>
          </a:prstGeom>
          <a:solidFill>
            <a:schemeClr val="bg1"/>
          </a:solidFill>
          <a:ln w="9525">
            <a:noFill/>
            <a:miter lim="800000"/>
            <a:headEnd/>
            <a:tailEnd/>
          </a:ln>
        </p:spPr>
        <p:txBody>
          <a:bodyPr wrap="square">
            <a:spAutoFit/>
          </a:bodyPr>
          <a:lstStyle/>
          <a:p>
            <a:pPr algn="just">
              <a:spcBef>
                <a:spcPct val="0"/>
              </a:spcBef>
              <a:spcAft>
                <a:spcPts val="600"/>
              </a:spcAft>
              <a:defRPr/>
            </a:pPr>
            <a:r>
              <a:rPr lang="en-US" sz="2400" b="1" dirty="0">
                <a:solidFill>
                  <a:schemeClr val="accent2"/>
                </a:solidFill>
                <a:effectLst/>
              </a:rPr>
              <a:t>AACE International - Recommended Practice Nº 17R-97, Cost Estimate Classification System:</a:t>
            </a:r>
            <a:endParaRPr lang="pt-BR" sz="2400" b="1" dirty="0">
              <a:solidFill>
                <a:schemeClr val="accent2"/>
              </a:solidFill>
              <a:effectLst/>
            </a:endParaRPr>
          </a:p>
        </p:txBody>
      </p:sp>
      <p:graphicFrame>
        <p:nvGraphicFramePr>
          <p:cNvPr id="6" name="Tabela 5"/>
          <p:cNvGraphicFramePr>
            <a:graphicFrameLocks noGrp="1"/>
          </p:cNvGraphicFramePr>
          <p:nvPr/>
        </p:nvGraphicFramePr>
        <p:xfrm>
          <a:off x="357188" y="857251"/>
          <a:ext cx="8247259" cy="5819611"/>
        </p:xfrm>
        <a:graphic>
          <a:graphicData uri="http://schemas.openxmlformats.org/drawingml/2006/table">
            <a:tbl>
              <a:tblPr/>
              <a:tblGrid>
                <a:gridCol w="1320113">
                  <a:extLst>
                    <a:ext uri="{9D8B030D-6E8A-4147-A177-3AD203B41FA5}">
                      <a16:colId xmlns:a16="http://schemas.microsoft.com/office/drawing/2014/main" val="20000"/>
                    </a:ext>
                  </a:extLst>
                </a:gridCol>
                <a:gridCol w="1147016">
                  <a:extLst>
                    <a:ext uri="{9D8B030D-6E8A-4147-A177-3AD203B41FA5}">
                      <a16:colId xmlns:a16="http://schemas.microsoft.com/office/drawing/2014/main" val="20001"/>
                    </a:ext>
                  </a:extLst>
                </a:gridCol>
                <a:gridCol w="2275465">
                  <a:extLst>
                    <a:ext uri="{9D8B030D-6E8A-4147-A177-3AD203B41FA5}">
                      <a16:colId xmlns:a16="http://schemas.microsoft.com/office/drawing/2014/main" val="20002"/>
                    </a:ext>
                  </a:extLst>
                </a:gridCol>
                <a:gridCol w="1778263">
                  <a:extLst>
                    <a:ext uri="{9D8B030D-6E8A-4147-A177-3AD203B41FA5}">
                      <a16:colId xmlns:a16="http://schemas.microsoft.com/office/drawing/2014/main" val="20003"/>
                    </a:ext>
                  </a:extLst>
                </a:gridCol>
                <a:gridCol w="1726402">
                  <a:extLst>
                    <a:ext uri="{9D8B030D-6E8A-4147-A177-3AD203B41FA5}">
                      <a16:colId xmlns:a16="http://schemas.microsoft.com/office/drawing/2014/main" val="20004"/>
                    </a:ext>
                  </a:extLst>
                </a:gridCol>
              </a:tblGrid>
              <a:tr h="379456">
                <a:tc rowSpan="2">
                  <a:txBody>
                    <a:bodyPr/>
                    <a:lstStyle/>
                    <a:p>
                      <a:pPr algn="ctr">
                        <a:spcAft>
                          <a:spcPts val="0"/>
                        </a:spcAft>
                      </a:pPr>
                      <a:r>
                        <a:rPr lang="pt-BR" sz="1400" b="1" dirty="0">
                          <a:latin typeface="Times New Roman"/>
                          <a:ea typeface="Calibri"/>
                          <a:cs typeface="Times New Roman"/>
                        </a:rPr>
                        <a:t>Classificação da Estimativa</a:t>
                      </a:r>
                      <a:endParaRPr lang="pt-BR" sz="1400" dirty="0">
                        <a:latin typeface="Calibri"/>
                        <a:ea typeface="Calibri"/>
                        <a:cs typeface="Times New Roman"/>
                      </a:endParaRPr>
                    </a:p>
                  </a:txBody>
                  <a:tcPr marL="65646" marR="656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pt-BR" sz="1400" b="1" dirty="0">
                          <a:latin typeface="Times New Roman"/>
                          <a:ea typeface="Calibri"/>
                          <a:cs typeface="Times New Roman"/>
                        </a:rPr>
                        <a:t>Característica Primária</a:t>
                      </a:r>
                      <a:endParaRPr lang="pt-BR" sz="1400" dirty="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gridSpan="3">
                  <a:txBody>
                    <a:bodyPr/>
                    <a:lstStyle/>
                    <a:p>
                      <a:pPr algn="ctr">
                        <a:spcAft>
                          <a:spcPts val="0"/>
                        </a:spcAft>
                      </a:pPr>
                      <a:r>
                        <a:rPr lang="pt-BR" sz="1400" b="1" dirty="0">
                          <a:latin typeface="Times New Roman"/>
                          <a:ea typeface="Calibri"/>
                          <a:cs typeface="Times New Roman"/>
                        </a:rPr>
                        <a:t>Característica Secundária</a:t>
                      </a:r>
                      <a:endParaRPr lang="pt-BR" sz="1400" dirty="0">
                        <a:latin typeface="Calibri"/>
                        <a:ea typeface="Calibri"/>
                        <a:cs typeface="Times New Roman"/>
                      </a:endParaRPr>
                    </a:p>
                  </a:txBody>
                  <a:tcPr marL="65646" marR="656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pt-BR"/>
                    </a:p>
                  </a:txBody>
                  <a:tcPr/>
                </a:tc>
                <a:tc hMerge="1">
                  <a:txBody>
                    <a:bodyPr/>
                    <a:lstStyle/>
                    <a:p>
                      <a:endParaRPr lang="pt-BR"/>
                    </a:p>
                  </a:txBody>
                  <a:tcPr/>
                </a:tc>
                <a:extLst>
                  <a:ext uri="{0D108BD9-81ED-4DB2-BD59-A6C34878D82A}">
                    <a16:rowId xmlns:a16="http://schemas.microsoft.com/office/drawing/2014/main" val="10000"/>
                  </a:ext>
                </a:extLst>
              </a:tr>
              <a:tr h="948640">
                <a:tc vMerge="1">
                  <a:txBody>
                    <a:bodyPr/>
                    <a:lstStyle/>
                    <a:p>
                      <a:endParaRPr lang="pt-BR"/>
                    </a:p>
                  </a:txBody>
                  <a:tcPr/>
                </a:tc>
                <a:tc>
                  <a:txBody>
                    <a:bodyPr/>
                    <a:lstStyle/>
                    <a:p>
                      <a:pPr algn="ctr">
                        <a:spcAft>
                          <a:spcPts val="0"/>
                        </a:spcAft>
                      </a:pPr>
                      <a:r>
                        <a:rPr lang="pt-BR" sz="1400" b="1" dirty="0">
                          <a:latin typeface="Times New Roman"/>
                          <a:ea typeface="Calibri"/>
                          <a:cs typeface="Times New Roman"/>
                        </a:rPr>
                        <a:t>Nível de Definição do Projeto</a:t>
                      </a:r>
                      <a:endParaRPr lang="pt-BR" sz="1400" dirty="0">
                        <a:latin typeface="Calibri"/>
                        <a:ea typeface="Calibri"/>
                        <a:cs typeface="Times New Roman"/>
                      </a:endParaRPr>
                    </a:p>
                    <a:p>
                      <a:pPr algn="ctr">
                        <a:spcAft>
                          <a:spcPts val="0"/>
                        </a:spcAft>
                      </a:pPr>
                      <a:r>
                        <a:rPr lang="pt-BR" sz="1400" dirty="0">
                          <a:latin typeface="Times New Roman"/>
                          <a:ea typeface="Calibri"/>
                          <a:cs typeface="Times New Roman"/>
                        </a:rPr>
                        <a:t>% de Completitude</a:t>
                      </a:r>
                      <a:endParaRPr lang="pt-BR" sz="1400" dirty="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pt-BR" sz="1400" b="1" dirty="0">
                          <a:latin typeface="Times New Roman"/>
                          <a:ea typeface="Calibri"/>
                          <a:cs typeface="Times New Roman"/>
                        </a:rPr>
                        <a:t>Finalidade</a:t>
                      </a:r>
                      <a:endParaRPr lang="pt-BR" sz="1400" dirty="0">
                        <a:latin typeface="Calibri"/>
                        <a:ea typeface="Calibri"/>
                        <a:cs typeface="Times New Roman"/>
                      </a:endParaRPr>
                    </a:p>
                    <a:p>
                      <a:pPr algn="ctr">
                        <a:spcAft>
                          <a:spcPts val="0"/>
                        </a:spcAft>
                      </a:pPr>
                      <a:r>
                        <a:rPr lang="pt-BR" sz="1400" dirty="0">
                          <a:latin typeface="Times New Roman"/>
                          <a:ea typeface="Calibri"/>
                          <a:cs typeface="Times New Roman"/>
                        </a:rPr>
                        <a:t>Propósito típico da Estimativa</a:t>
                      </a:r>
                      <a:endParaRPr lang="pt-BR" sz="1400" dirty="0">
                        <a:latin typeface="Calibri"/>
                        <a:ea typeface="Calibri"/>
                        <a:cs typeface="Times New Roman"/>
                      </a:endParaRPr>
                    </a:p>
                  </a:txBody>
                  <a:tcPr marL="65646" marR="656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pt-BR" sz="1400" b="1" dirty="0">
                          <a:latin typeface="Times New Roman"/>
                          <a:ea typeface="Calibri"/>
                          <a:cs typeface="Times New Roman"/>
                        </a:rPr>
                        <a:t>Metodologia</a:t>
                      </a:r>
                      <a:endParaRPr lang="pt-BR" sz="1400" dirty="0">
                        <a:latin typeface="Calibri"/>
                        <a:ea typeface="Calibri"/>
                        <a:cs typeface="Times New Roman"/>
                      </a:endParaRPr>
                    </a:p>
                    <a:p>
                      <a:pPr algn="ctr">
                        <a:spcAft>
                          <a:spcPts val="0"/>
                        </a:spcAft>
                      </a:pPr>
                      <a:r>
                        <a:rPr lang="pt-BR" sz="1400" dirty="0">
                          <a:latin typeface="Times New Roman"/>
                          <a:ea typeface="Calibri"/>
                          <a:cs typeface="Times New Roman"/>
                        </a:rPr>
                        <a:t>Método Típico de Desenvolvimento da Estimativa</a:t>
                      </a:r>
                      <a:endParaRPr lang="pt-BR" sz="1400" dirty="0">
                        <a:latin typeface="Calibri"/>
                        <a:ea typeface="Calibri"/>
                        <a:cs typeface="Times New Roman"/>
                      </a:endParaRPr>
                    </a:p>
                  </a:txBody>
                  <a:tcPr marL="65646" marR="656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pt-BR" sz="1400" b="1" dirty="0">
                          <a:latin typeface="Times New Roman"/>
                          <a:ea typeface="Calibri"/>
                          <a:cs typeface="Times New Roman"/>
                        </a:rPr>
                        <a:t>Faixa de Precisão Esperada</a:t>
                      </a:r>
                      <a:endParaRPr lang="pt-BR" sz="1400" dirty="0">
                        <a:latin typeface="Calibri"/>
                        <a:ea typeface="Calibri"/>
                        <a:cs typeface="Times New Roman"/>
                      </a:endParaRPr>
                    </a:p>
                    <a:p>
                      <a:pPr algn="ctr">
                        <a:spcAft>
                          <a:spcPts val="0"/>
                        </a:spcAft>
                      </a:pPr>
                      <a:r>
                        <a:rPr lang="pt-BR" sz="1400" dirty="0">
                          <a:latin typeface="Times New Roman"/>
                          <a:ea typeface="Calibri"/>
                          <a:cs typeface="Times New Roman"/>
                        </a:rPr>
                        <a:t>Faixas Típicas de variação inferior e superior</a:t>
                      </a:r>
                      <a:endParaRPr lang="pt-BR" sz="1400" dirty="0">
                        <a:latin typeface="Calibri"/>
                        <a:ea typeface="Calibri"/>
                        <a:cs typeface="Times New Roman"/>
                      </a:endParaRPr>
                    </a:p>
                  </a:txBody>
                  <a:tcPr marL="65646" marR="656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001"/>
                  </a:ext>
                </a:extLst>
              </a:tr>
              <a:tr h="948640">
                <a:tc>
                  <a:txBody>
                    <a:bodyPr/>
                    <a:lstStyle/>
                    <a:p>
                      <a:pPr algn="just">
                        <a:spcAft>
                          <a:spcPts val="0"/>
                        </a:spcAft>
                      </a:pPr>
                      <a:r>
                        <a:rPr lang="pt-BR" sz="1400" dirty="0">
                          <a:latin typeface="Times New Roman"/>
                          <a:ea typeface="Calibri"/>
                          <a:cs typeface="Times New Roman"/>
                        </a:rPr>
                        <a:t>Classe 5</a:t>
                      </a:r>
                      <a:endParaRPr lang="pt-BR" sz="1400" dirty="0">
                        <a:latin typeface="Calibri"/>
                        <a:ea typeface="Calibri"/>
                        <a:cs typeface="Times New Roman"/>
                      </a:endParaRPr>
                    </a:p>
                  </a:txBody>
                  <a:tcPr marL="65646" marR="656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400" dirty="0">
                          <a:latin typeface="Times New Roman"/>
                          <a:ea typeface="Calibri"/>
                          <a:cs typeface="Times New Roman"/>
                        </a:rPr>
                        <a:t>0% a 2%</a:t>
                      </a:r>
                      <a:endParaRPr lang="pt-BR" sz="1400" dirty="0">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400" dirty="0">
                          <a:latin typeface="Times New Roman"/>
                          <a:ea typeface="Calibri"/>
                          <a:cs typeface="Times New Roman"/>
                        </a:rPr>
                        <a:t>Escolha de alternativas, estudos iniciais de viabilidade, escolha de localização dos empreendimentos</a:t>
                      </a:r>
                      <a:endParaRPr lang="pt-BR" sz="1400" dirty="0">
                        <a:latin typeface="Calibri"/>
                        <a:ea typeface="Calibri"/>
                        <a:cs typeface="Times New Roman"/>
                      </a:endParaRPr>
                    </a:p>
                  </a:txBody>
                  <a:tcPr marL="65646" marR="656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400" dirty="0">
                          <a:latin typeface="Times New Roman"/>
                          <a:ea typeface="Calibri"/>
                          <a:cs typeface="Times New Roman"/>
                        </a:rPr>
                        <a:t>Paramétrico ou julgamento</a:t>
                      </a:r>
                      <a:endParaRPr lang="pt-BR" sz="1400" dirty="0">
                        <a:latin typeface="Calibri"/>
                        <a:ea typeface="Calibri"/>
                        <a:cs typeface="Times New Roman"/>
                      </a:endParaRPr>
                    </a:p>
                  </a:txBody>
                  <a:tcPr marL="65646" marR="656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400" dirty="0">
                          <a:latin typeface="Times New Roman"/>
                          <a:ea typeface="Calibri"/>
                          <a:cs typeface="Times New Roman"/>
                        </a:rPr>
                        <a:t>Faixa Inferior: -20% a -100%</a:t>
                      </a:r>
                      <a:endParaRPr lang="pt-BR" sz="1400" dirty="0">
                        <a:latin typeface="Calibri"/>
                        <a:ea typeface="Calibri"/>
                        <a:cs typeface="Times New Roman"/>
                      </a:endParaRPr>
                    </a:p>
                    <a:p>
                      <a:pPr algn="just">
                        <a:spcAft>
                          <a:spcPts val="0"/>
                        </a:spcAft>
                      </a:pPr>
                      <a:r>
                        <a:rPr lang="pt-BR" sz="1400" dirty="0">
                          <a:latin typeface="Times New Roman"/>
                          <a:ea typeface="Calibri"/>
                          <a:cs typeface="Times New Roman"/>
                        </a:rPr>
                        <a:t>Faixa Superior: +40% a + 200%</a:t>
                      </a:r>
                      <a:endParaRPr lang="pt-BR" sz="1400" dirty="0">
                        <a:latin typeface="Calibri"/>
                        <a:ea typeface="Calibri"/>
                        <a:cs typeface="Times New Roman"/>
                      </a:endParaRPr>
                    </a:p>
                  </a:txBody>
                  <a:tcPr marL="65646" marR="656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772486">
                <a:tc>
                  <a:txBody>
                    <a:bodyPr/>
                    <a:lstStyle/>
                    <a:p>
                      <a:pPr algn="just">
                        <a:spcAft>
                          <a:spcPts val="0"/>
                        </a:spcAft>
                      </a:pPr>
                      <a:r>
                        <a:rPr lang="pt-BR" sz="1400" dirty="0">
                          <a:latin typeface="Times New Roman"/>
                          <a:ea typeface="Calibri"/>
                          <a:cs typeface="Times New Roman"/>
                        </a:rPr>
                        <a:t>Classe 4</a:t>
                      </a:r>
                      <a:endParaRPr lang="pt-BR" sz="1400" dirty="0">
                        <a:latin typeface="Calibri"/>
                        <a:ea typeface="Calibri"/>
                        <a:cs typeface="Times New Roman"/>
                      </a:endParaRPr>
                    </a:p>
                  </a:txBody>
                  <a:tcPr marL="65646" marR="656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400" dirty="0">
                          <a:latin typeface="Times New Roman"/>
                          <a:ea typeface="Calibri"/>
                          <a:cs typeface="Times New Roman"/>
                        </a:rPr>
                        <a:t>1% a 15%</a:t>
                      </a:r>
                      <a:endParaRPr lang="pt-BR" sz="1400" dirty="0">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400" dirty="0">
                          <a:latin typeface="Times New Roman"/>
                          <a:ea typeface="Calibri"/>
                          <a:cs typeface="Times New Roman"/>
                        </a:rPr>
                        <a:t>Confirmação da viabilidade econômica e/ou técnica, aprovação preliminar de investimentos</a:t>
                      </a:r>
                      <a:endParaRPr lang="pt-BR" sz="1400" dirty="0">
                        <a:latin typeface="Calibri"/>
                        <a:ea typeface="Calibri"/>
                        <a:cs typeface="Times New Roman"/>
                      </a:endParaRPr>
                    </a:p>
                  </a:txBody>
                  <a:tcPr marL="65646" marR="656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400" dirty="0">
                          <a:latin typeface="Times New Roman"/>
                          <a:ea typeface="Calibri"/>
                          <a:cs typeface="Times New Roman"/>
                        </a:rPr>
                        <a:t>Primariamente paramétrico</a:t>
                      </a:r>
                      <a:endParaRPr lang="pt-BR" sz="1400" dirty="0">
                        <a:latin typeface="Calibri"/>
                        <a:ea typeface="Calibri"/>
                        <a:cs typeface="Times New Roman"/>
                      </a:endParaRPr>
                    </a:p>
                  </a:txBody>
                  <a:tcPr marL="65646" marR="656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400" dirty="0">
                          <a:latin typeface="Times New Roman"/>
                          <a:ea typeface="Calibri"/>
                          <a:cs typeface="Times New Roman"/>
                        </a:rPr>
                        <a:t>Faixa Inferior: -15% a -60%</a:t>
                      </a:r>
                      <a:endParaRPr lang="pt-BR" sz="1400" dirty="0">
                        <a:latin typeface="Calibri"/>
                        <a:ea typeface="Calibri"/>
                        <a:cs typeface="Times New Roman"/>
                      </a:endParaRPr>
                    </a:p>
                    <a:p>
                      <a:pPr algn="just">
                        <a:spcAft>
                          <a:spcPts val="0"/>
                        </a:spcAft>
                      </a:pPr>
                      <a:r>
                        <a:rPr lang="pt-BR" sz="1400" dirty="0">
                          <a:latin typeface="Times New Roman"/>
                          <a:ea typeface="Calibri"/>
                          <a:cs typeface="Times New Roman"/>
                        </a:rPr>
                        <a:t>Faixa Superior: +30% a +120%</a:t>
                      </a:r>
                      <a:endParaRPr lang="pt-BR" sz="1400" dirty="0">
                        <a:latin typeface="Calibri"/>
                        <a:ea typeface="Calibri"/>
                        <a:cs typeface="Times New Roman"/>
                      </a:endParaRPr>
                    </a:p>
                  </a:txBody>
                  <a:tcPr marL="65646" marR="656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758912">
                <a:tc>
                  <a:txBody>
                    <a:bodyPr/>
                    <a:lstStyle/>
                    <a:p>
                      <a:pPr algn="just">
                        <a:spcAft>
                          <a:spcPts val="0"/>
                        </a:spcAft>
                      </a:pPr>
                      <a:r>
                        <a:rPr lang="pt-BR" sz="1400" dirty="0">
                          <a:latin typeface="Times New Roman"/>
                          <a:ea typeface="Calibri"/>
                          <a:cs typeface="Times New Roman"/>
                        </a:rPr>
                        <a:t>Classe 3</a:t>
                      </a:r>
                      <a:endParaRPr lang="pt-BR" sz="1400" dirty="0">
                        <a:latin typeface="Calibri"/>
                        <a:ea typeface="Calibri"/>
                        <a:cs typeface="Times New Roman"/>
                      </a:endParaRPr>
                    </a:p>
                  </a:txBody>
                  <a:tcPr marL="65646" marR="656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400" dirty="0">
                          <a:latin typeface="Times New Roman"/>
                          <a:ea typeface="Calibri"/>
                          <a:cs typeface="Times New Roman"/>
                        </a:rPr>
                        <a:t>10% a 40%</a:t>
                      </a:r>
                      <a:endParaRPr lang="pt-BR" sz="1400" dirty="0">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400" dirty="0">
                          <a:latin typeface="Times New Roman"/>
                          <a:ea typeface="Calibri"/>
                          <a:cs typeface="Times New Roman"/>
                        </a:rPr>
                        <a:t>Aprovação final do investimento. Orçamento preliminar.</a:t>
                      </a:r>
                      <a:endParaRPr lang="pt-BR" sz="1400" dirty="0">
                        <a:latin typeface="Calibri"/>
                        <a:ea typeface="Calibri"/>
                        <a:cs typeface="Times New Roman"/>
                      </a:endParaRPr>
                    </a:p>
                  </a:txBody>
                  <a:tcPr marL="65646" marR="656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400" dirty="0">
                          <a:latin typeface="Times New Roman"/>
                          <a:ea typeface="Calibri"/>
                          <a:cs typeface="Times New Roman"/>
                        </a:rPr>
                        <a:t>Paramétrico</a:t>
                      </a:r>
                      <a:endParaRPr lang="pt-BR" sz="1400" dirty="0">
                        <a:latin typeface="Calibri"/>
                        <a:ea typeface="Calibri"/>
                        <a:cs typeface="Times New Roman"/>
                      </a:endParaRPr>
                    </a:p>
                  </a:txBody>
                  <a:tcPr marL="65646" marR="656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400" dirty="0">
                          <a:latin typeface="Times New Roman"/>
                          <a:ea typeface="Calibri"/>
                          <a:cs typeface="Times New Roman"/>
                        </a:rPr>
                        <a:t>Faixa Inferior: -10% a -30%</a:t>
                      </a:r>
                      <a:endParaRPr lang="pt-BR" sz="1400" dirty="0">
                        <a:latin typeface="Calibri"/>
                        <a:ea typeface="Calibri"/>
                        <a:cs typeface="Times New Roman"/>
                      </a:endParaRPr>
                    </a:p>
                    <a:p>
                      <a:pPr algn="just">
                        <a:spcAft>
                          <a:spcPts val="0"/>
                        </a:spcAft>
                      </a:pPr>
                      <a:r>
                        <a:rPr lang="pt-BR" sz="1400" dirty="0">
                          <a:latin typeface="Times New Roman"/>
                          <a:ea typeface="Calibri"/>
                          <a:cs typeface="Times New Roman"/>
                        </a:rPr>
                        <a:t>Faixa Superior: +20% a +60%</a:t>
                      </a:r>
                      <a:endParaRPr lang="pt-BR" sz="1400" dirty="0">
                        <a:latin typeface="Calibri"/>
                        <a:ea typeface="Calibri"/>
                        <a:cs typeface="Times New Roman"/>
                      </a:endParaRPr>
                    </a:p>
                  </a:txBody>
                  <a:tcPr marL="65646" marR="656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800950">
                <a:tc>
                  <a:txBody>
                    <a:bodyPr/>
                    <a:lstStyle/>
                    <a:p>
                      <a:pPr algn="just">
                        <a:spcAft>
                          <a:spcPts val="0"/>
                        </a:spcAft>
                      </a:pPr>
                      <a:r>
                        <a:rPr lang="pt-BR" sz="1400" dirty="0">
                          <a:latin typeface="Times New Roman"/>
                          <a:ea typeface="Calibri"/>
                          <a:cs typeface="Times New Roman"/>
                        </a:rPr>
                        <a:t>Classe 2</a:t>
                      </a:r>
                      <a:endParaRPr lang="pt-BR" sz="1400" dirty="0">
                        <a:latin typeface="Calibri"/>
                        <a:ea typeface="Calibri"/>
                        <a:cs typeface="Times New Roman"/>
                      </a:endParaRPr>
                    </a:p>
                  </a:txBody>
                  <a:tcPr marL="65646" marR="656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400" dirty="0">
                          <a:latin typeface="Times New Roman"/>
                          <a:ea typeface="Calibri"/>
                          <a:cs typeface="Times New Roman"/>
                        </a:rPr>
                        <a:t>30% a 70%</a:t>
                      </a:r>
                      <a:endParaRPr lang="pt-BR" sz="1400" dirty="0">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400" dirty="0">
                          <a:latin typeface="Times New Roman"/>
                          <a:ea typeface="Calibri"/>
                          <a:cs typeface="Times New Roman"/>
                        </a:rPr>
                        <a:t>Estimativa para licitação. Controle da variação de custos e recursos em relação aos previstos.</a:t>
                      </a:r>
                      <a:endParaRPr lang="pt-BR" sz="1400" dirty="0">
                        <a:latin typeface="Calibri"/>
                        <a:ea typeface="Calibri"/>
                        <a:cs typeface="Times New Roman"/>
                      </a:endParaRPr>
                    </a:p>
                  </a:txBody>
                  <a:tcPr marL="65646" marR="656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400" dirty="0">
                          <a:latin typeface="Times New Roman"/>
                          <a:ea typeface="Calibri"/>
                          <a:cs typeface="Times New Roman"/>
                        </a:rPr>
                        <a:t>Primariamente Determinístico</a:t>
                      </a:r>
                      <a:endParaRPr lang="pt-BR" sz="1400" dirty="0">
                        <a:latin typeface="Calibri"/>
                        <a:ea typeface="Calibri"/>
                        <a:cs typeface="Times New Roman"/>
                      </a:endParaRPr>
                    </a:p>
                  </a:txBody>
                  <a:tcPr marL="65646" marR="656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400" dirty="0">
                          <a:latin typeface="Times New Roman"/>
                          <a:ea typeface="Calibri"/>
                          <a:cs typeface="Times New Roman"/>
                        </a:rPr>
                        <a:t>Faixa Inferior: -5% a -15%</a:t>
                      </a:r>
                      <a:endParaRPr lang="pt-BR" sz="1400" dirty="0">
                        <a:latin typeface="Calibri"/>
                        <a:ea typeface="Calibri"/>
                        <a:cs typeface="Times New Roman"/>
                      </a:endParaRPr>
                    </a:p>
                    <a:p>
                      <a:pPr algn="just">
                        <a:spcAft>
                          <a:spcPts val="0"/>
                        </a:spcAft>
                      </a:pPr>
                      <a:r>
                        <a:rPr lang="pt-BR" sz="1400" dirty="0">
                          <a:latin typeface="Times New Roman"/>
                          <a:ea typeface="Calibri"/>
                          <a:cs typeface="Times New Roman"/>
                        </a:rPr>
                        <a:t>Faixa Superior: +10% a +30%</a:t>
                      </a:r>
                      <a:endParaRPr lang="pt-BR" sz="1400" dirty="0">
                        <a:latin typeface="Calibri"/>
                        <a:ea typeface="Calibri"/>
                        <a:cs typeface="Times New Roman"/>
                      </a:endParaRPr>
                    </a:p>
                  </a:txBody>
                  <a:tcPr marL="65646" marR="656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698971">
                <a:tc>
                  <a:txBody>
                    <a:bodyPr/>
                    <a:lstStyle/>
                    <a:p>
                      <a:pPr algn="just">
                        <a:spcAft>
                          <a:spcPts val="0"/>
                        </a:spcAft>
                      </a:pPr>
                      <a:r>
                        <a:rPr lang="pt-BR" sz="1400" dirty="0">
                          <a:latin typeface="Times New Roman"/>
                          <a:ea typeface="Calibri"/>
                          <a:cs typeface="Times New Roman"/>
                        </a:rPr>
                        <a:t>Classe 1</a:t>
                      </a:r>
                      <a:endParaRPr lang="pt-BR" sz="1400" dirty="0">
                        <a:latin typeface="Calibri"/>
                        <a:ea typeface="Calibri"/>
                        <a:cs typeface="Times New Roman"/>
                      </a:endParaRPr>
                    </a:p>
                  </a:txBody>
                  <a:tcPr marL="65646" marR="656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400" dirty="0">
                          <a:latin typeface="Times New Roman"/>
                          <a:ea typeface="Calibri"/>
                          <a:cs typeface="Times New Roman"/>
                        </a:rPr>
                        <a:t>50% a 100%</a:t>
                      </a:r>
                      <a:endParaRPr lang="pt-BR" sz="1400" dirty="0">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400" dirty="0">
                          <a:latin typeface="Times New Roman"/>
                          <a:ea typeface="Calibri"/>
                          <a:cs typeface="Times New Roman"/>
                        </a:rPr>
                        <a:t>Estimativa para licitação. Propostas de licitantes. Base para negociações de aditivos. </a:t>
                      </a:r>
                      <a:endParaRPr lang="pt-BR" sz="1400" dirty="0">
                        <a:latin typeface="Calibri"/>
                        <a:ea typeface="Calibri"/>
                        <a:cs typeface="Times New Roman"/>
                      </a:endParaRPr>
                    </a:p>
                  </a:txBody>
                  <a:tcPr marL="65646" marR="656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400" dirty="0">
                          <a:latin typeface="Times New Roman"/>
                          <a:ea typeface="Calibri"/>
                          <a:cs typeface="Times New Roman"/>
                        </a:rPr>
                        <a:t>Determinístico</a:t>
                      </a:r>
                      <a:endParaRPr lang="pt-BR" sz="1400" dirty="0">
                        <a:latin typeface="Calibri"/>
                        <a:ea typeface="Calibri"/>
                        <a:cs typeface="Times New Roman"/>
                      </a:endParaRPr>
                    </a:p>
                  </a:txBody>
                  <a:tcPr marL="65646" marR="656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pt-BR" sz="1400" dirty="0">
                          <a:latin typeface="Times New Roman"/>
                          <a:ea typeface="Calibri"/>
                          <a:cs typeface="Times New Roman"/>
                        </a:rPr>
                        <a:t>Faixa Inferior: -5%</a:t>
                      </a:r>
                      <a:endParaRPr lang="pt-BR" sz="1400" dirty="0">
                        <a:latin typeface="Calibri"/>
                        <a:ea typeface="Calibri"/>
                        <a:cs typeface="Times New Roman"/>
                      </a:endParaRPr>
                    </a:p>
                    <a:p>
                      <a:pPr algn="just">
                        <a:spcAft>
                          <a:spcPts val="0"/>
                        </a:spcAft>
                      </a:pPr>
                      <a:r>
                        <a:rPr lang="pt-BR" sz="1400" dirty="0">
                          <a:latin typeface="Times New Roman"/>
                          <a:ea typeface="Calibri"/>
                          <a:cs typeface="Times New Roman"/>
                        </a:rPr>
                        <a:t>Faixa Superior: +10%</a:t>
                      </a:r>
                      <a:endParaRPr lang="pt-BR" sz="1400" dirty="0">
                        <a:latin typeface="Calibri"/>
                        <a:ea typeface="Calibri"/>
                        <a:cs typeface="Times New Roman"/>
                      </a:endParaRPr>
                    </a:p>
                  </a:txBody>
                  <a:tcPr marL="65646" marR="656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Espaço Reservado para Número de Slide 5"/>
          <p:cNvSpPr>
            <a:spLocks noGrp="1"/>
          </p:cNvSpPr>
          <p:nvPr>
            <p:ph type="sldNum" sz="quarter" idx="4294967295"/>
          </p:nvPr>
        </p:nvSpPr>
        <p:spPr>
          <a:xfrm>
            <a:off x="6553200" y="6245225"/>
            <a:ext cx="2133600" cy="476250"/>
          </a:xfrm>
          <a:prstGeom prst="rect">
            <a:avLst/>
          </a:prstGeom>
        </p:spPr>
        <p:txBody>
          <a:bodyPr/>
          <a:lstStyle/>
          <a:p>
            <a:pPr algn="r">
              <a:defRPr/>
            </a:pPr>
            <a:fld id="{45A80978-3F9B-4D50-AF0E-29951432B9D6}" type="slidenum">
              <a:rPr lang="pt-BR" sz="1400">
                <a:solidFill>
                  <a:schemeClr val="tx1"/>
                </a:solidFill>
              </a:rPr>
              <a:pPr algn="r">
                <a:defRPr/>
              </a:pPr>
              <a:t>11</a:t>
            </a:fld>
            <a:endParaRPr lang="pt-BR" sz="1400">
              <a:solidFill>
                <a:schemeClr val="tx1"/>
              </a:solidFill>
            </a:endParaRPr>
          </a:p>
        </p:txBody>
      </p:sp>
      <p:sp>
        <p:nvSpPr>
          <p:cNvPr id="76803" name="Rectangle 2"/>
          <p:cNvSpPr>
            <a:spLocks noGrp="1" noChangeArrowheads="1"/>
          </p:cNvSpPr>
          <p:nvPr>
            <p:ph type="title" idx="4294967295"/>
          </p:nvPr>
        </p:nvSpPr>
        <p:spPr>
          <a:xfrm>
            <a:off x="895712" y="-100330"/>
            <a:ext cx="8229600" cy="865034"/>
          </a:xfrm>
        </p:spPr>
        <p:txBody>
          <a:bodyPr/>
          <a:lstStyle/>
          <a:p>
            <a:pPr eaLnBrk="1" hangingPunct="1"/>
            <a:r>
              <a:rPr lang="pt-BR" sz="4000" dirty="0"/>
              <a:t>Precisão do orçamento</a:t>
            </a:r>
          </a:p>
        </p:txBody>
      </p:sp>
      <p:sp>
        <p:nvSpPr>
          <p:cNvPr id="76804" name="Rectangle 3"/>
          <p:cNvSpPr>
            <a:spLocks noGrp="1" noChangeArrowheads="1"/>
          </p:cNvSpPr>
          <p:nvPr>
            <p:ph type="body" idx="4294967295"/>
          </p:nvPr>
        </p:nvSpPr>
        <p:spPr>
          <a:xfrm>
            <a:off x="171108" y="688739"/>
            <a:ext cx="8801783" cy="5480521"/>
          </a:xfrm>
        </p:spPr>
        <p:txBody>
          <a:bodyPr/>
          <a:lstStyle/>
          <a:p>
            <a:pPr algn="just" eaLnBrk="1" hangingPunct="1">
              <a:lnSpc>
                <a:spcPct val="80000"/>
              </a:lnSpc>
              <a:buClr>
                <a:schemeClr val="accent2"/>
              </a:buClr>
            </a:pPr>
            <a:r>
              <a:rPr lang="pt-BR" sz="3200" dirty="0">
                <a:solidFill>
                  <a:schemeClr val="tx2"/>
                </a:solidFill>
              </a:rPr>
              <a:t>Resolução CONFEA 361/</a:t>
            </a:r>
            <a:r>
              <a:rPr lang="pt-BR" sz="3200" dirty="0">
                <a:solidFill>
                  <a:srgbClr val="FF3300"/>
                </a:solidFill>
              </a:rPr>
              <a:t>91 </a:t>
            </a:r>
            <a:r>
              <a:rPr lang="pt-BR" sz="3200" dirty="0">
                <a:solidFill>
                  <a:schemeClr val="tx2"/>
                </a:solidFill>
              </a:rPr>
              <a:t>(Atenção! A Lei 8.666 é de </a:t>
            </a:r>
            <a:r>
              <a:rPr lang="pt-BR" sz="3200" dirty="0">
                <a:solidFill>
                  <a:srgbClr val="FF3300"/>
                </a:solidFill>
              </a:rPr>
              <a:t>1993!</a:t>
            </a:r>
            <a:r>
              <a:rPr lang="pt-BR" sz="3200" dirty="0">
                <a:solidFill>
                  <a:schemeClr val="tx2"/>
                </a:solidFill>
              </a:rPr>
              <a:t>):</a:t>
            </a:r>
          </a:p>
          <a:p>
            <a:pPr algn="just" eaLnBrk="1" hangingPunct="1">
              <a:lnSpc>
                <a:spcPct val="80000"/>
              </a:lnSpc>
              <a:buFont typeface="Wingdings" pitchFamily="2" charset="2"/>
              <a:buNone/>
            </a:pPr>
            <a:r>
              <a:rPr lang="pt-BR" sz="3200" dirty="0">
                <a:solidFill>
                  <a:schemeClr val="tx2"/>
                </a:solidFill>
              </a:rPr>
              <a:t>	Art. 3º - As principais características de um Projeto Básico são:</a:t>
            </a:r>
          </a:p>
          <a:p>
            <a:pPr algn="just" eaLnBrk="1" hangingPunct="1">
              <a:lnSpc>
                <a:spcPct val="80000"/>
              </a:lnSpc>
              <a:buFont typeface="Wingdings" pitchFamily="2" charset="2"/>
              <a:buNone/>
            </a:pPr>
            <a:r>
              <a:rPr lang="pt-BR" sz="3200" dirty="0">
                <a:solidFill>
                  <a:schemeClr val="tx2"/>
                </a:solidFill>
              </a:rPr>
              <a:t>	(...)</a:t>
            </a:r>
          </a:p>
          <a:p>
            <a:pPr algn="just" eaLnBrk="1" hangingPunct="1">
              <a:lnSpc>
                <a:spcPct val="80000"/>
              </a:lnSpc>
              <a:buFont typeface="Wingdings" pitchFamily="2" charset="2"/>
              <a:buNone/>
            </a:pPr>
            <a:r>
              <a:rPr lang="pt-BR" sz="3200" dirty="0">
                <a:solidFill>
                  <a:schemeClr val="tx2"/>
                </a:solidFill>
              </a:rPr>
              <a:t>	f) definir as quantidades e custos de serviços e fornecimentos com precisão compatível com o tipo e porte da obra, de tal forma a ensejar a determinação do custo global da obra com precisão de </a:t>
            </a:r>
            <a:r>
              <a:rPr lang="pt-BR" sz="3200" dirty="0">
                <a:solidFill>
                  <a:srgbClr val="C00000"/>
                </a:solidFill>
              </a:rPr>
              <a:t>mais ou menos </a:t>
            </a:r>
            <a:r>
              <a:rPr lang="pt-BR" sz="3200" u="sng" dirty="0">
                <a:solidFill>
                  <a:srgbClr val="C00000"/>
                </a:solidFill>
              </a:rPr>
              <a:t>15% (quinze por cento)</a:t>
            </a:r>
            <a:r>
              <a:rPr lang="pt-BR" sz="3200" u="sng" dirty="0">
                <a:solidFill>
                  <a:schemeClr val="tx2"/>
                </a:solidFill>
              </a:rPr>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Espaço Reservado para Número de Slide 5"/>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defRPr/>
            </a:pPr>
            <a:fld id="{82BF430D-CF97-40CA-8E87-AB453EFDA654}" type="slidenum">
              <a:rPr lang="pt-BR" sz="1400">
                <a:solidFill>
                  <a:schemeClr val="tx1"/>
                </a:solidFill>
              </a:rPr>
              <a:pPr algn="r">
                <a:defRPr/>
              </a:pPr>
              <a:t>12</a:t>
            </a:fld>
            <a:endParaRPr lang="pt-BR" sz="1400">
              <a:solidFill>
                <a:schemeClr val="tx1"/>
              </a:solidFill>
            </a:endParaRPr>
          </a:p>
        </p:txBody>
      </p:sp>
      <p:sp>
        <p:nvSpPr>
          <p:cNvPr id="75779" name="Rectangle 2"/>
          <p:cNvSpPr>
            <a:spLocks noGrp="1" noChangeArrowheads="1"/>
          </p:cNvSpPr>
          <p:nvPr>
            <p:ph type="title" idx="4294967295"/>
          </p:nvPr>
        </p:nvSpPr>
        <p:spPr>
          <a:xfrm>
            <a:off x="0" y="0"/>
            <a:ext cx="9144000" cy="785813"/>
          </a:xfrm>
        </p:spPr>
        <p:txBody>
          <a:bodyPr/>
          <a:lstStyle/>
          <a:p>
            <a:pPr eaLnBrk="1" hangingPunct="1"/>
            <a:r>
              <a:rPr lang="pt-BR"/>
              <a:t>Precisão do orçamento</a:t>
            </a:r>
          </a:p>
        </p:txBody>
      </p:sp>
      <p:sp>
        <p:nvSpPr>
          <p:cNvPr id="75780" name="Rectangle 3"/>
          <p:cNvSpPr>
            <a:spLocks noGrp="1" noChangeArrowheads="1"/>
          </p:cNvSpPr>
          <p:nvPr>
            <p:ph type="body" idx="4294967295"/>
          </p:nvPr>
        </p:nvSpPr>
        <p:spPr>
          <a:xfrm>
            <a:off x="457200" y="785813"/>
            <a:ext cx="8579296" cy="5605810"/>
          </a:xfrm>
        </p:spPr>
        <p:txBody>
          <a:bodyPr/>
          <a:lstStyle/>
          <a:p>
            <a:pPr algn="just" eaLnBrk="1" hangingPunct="1">
              <a:buClr>
                <a:schemeClr val="accent2"/>
              </a:buClr>
            </a:pPr>
            <a:r>
              <a:rPr lang="pt-BR" dirty="0">
                <a:solidFill>
                  <a:schemeClr val="tx2"/>
                </a:solidFill>
              </a:rPr>
              <a:t>Daniel </a:t>
            </a:r>
            <a:r>
              <a:rPr lang="pt-BR" dirty="0" err="1">
                <a:solidFill>
                  <a:schemeClr val="tx2"/>
                </a:solidFill>
              </a:rPr>
              <a:t>Halpin</a:t>
            </a:r>
            <a:r>
              <a:rPr lang="pt-BR" dirty="0">
                <a:solidFill>
                  <a:schemeClr val="tx2"/>
                </a:solidFill>
              </a:rPr>
              <a:t> e Ronald </a:t>
            </a:r>
            <a:r>
              <a:rPr lang="pt-BR" dirty="0" err="1">
                <a:solidFill>
                  <a:schemeClr val="tx2"/>
                </a:solidFill>
              </a:rPr>
              <a:t>Woodhead</a:t>
            </a:r>
            <a:r>
              <a:rPr lang="pt-BR" dirty="0">
                <a:solidFill>
                  <a:schemeClr val="tx2"/>
                </a:solidFill>
              </a:rPr>
              <a:t> (CONSTRUCTION MANAGEMENT,1998):</a:t>
            </a:r>
          </a:p>
          <a:p>
            <a:pPr algn="just" eaLnBrk="1" hangingPunct="1">
              <a:buClr>
                <a:schemeClr val="accent2"/>
              </a:buClr>
              <a:buFont typeface="Wingdings" pitchFamily="2" charset="2"/>
              <a:buNone/>
            </a:pPr>
            <a:r>
              <a:rPr lang="pt-BR" dirty="0">
                <a:solidFill>
                  <a:schemeClr val="tx2"/>
                </a:solidFill>
              </a:rPr>
              <a:t>	“A fase de detalhamento do projeto termina com as plantas e especificações que são fornecidas ao construtor para efeitos de concorrência.</a:t>
            </a:r>
          </a:p>
          <a:p>
            <a:pPr algn="just" eaLnBrk="1" hangingPunct="1">
              <a:buClr>
                <a:schemeClr val="accent2"/>
              </a:buClr>
              <a:buFont typeface="Wingdings" pitchFamily="2" charset="2"/>
              <a:buNone/>
            </a:pPr>
            <a:r>
              <a:rPr lang="pt-BR" dirty="0">
                <a:solidFill>
                  <a:schemeClr val="tx2"/>
                </a:solidFill>
              </a:rPr>
              <a:t>	(...)</a:t>
            </a:r>
          </a:p>
          <a:p>
            <a:pPr algn="just" eaLnBrk="1" hangingPunct="1">
              <a:buClr>
                <a:schemeClr val="accent2"/>
              </a:buClr>
              <a:buFont typeface="Wingdings" pitchFamily="2" charset="2"/>
              <a:buNone/>
            </a:pPr>
            <a:r>
              <a:rPr lang="pt-BR" dirty="0">
                <a:solidFill>
                  <a:schemeClr val="tx2"/>
                </a:solidFill>
              </a:rPr>
              <a:t>	Essa estimativa deve ter </a:t>
            </a:r>
            <a:r>
              <a:rPr lang="pt-BR" b="1" dirty="0">
                <a:solidFill>
                  <a:schemeClr val="tx2"/>
                </a:solidFill>
              </a:rPr>
              <a:t>uma precisão de </a:t>
            </a:r>
            <a:r>
              <a:rPr lang="en-US" b="1" dirty="0">
                <a:solidFill>
                  <a:schemeClr val="tx2"/>
                </a:solidFill>
              </a:rPr>
              <a:t>± 3%</a:t>
            </a:r>
            <a:r>
              <a:rPr lang="en-US" dirty="0">
                <a:solidFill>
                  <a:schemeClr val="tx2"/>
                </a:solidFill>
              </a:rPr>
              <a:t>, </a:t>
            </a:r>
            <a:r>
              <a:rPr lang="en-US" dirty="0" err="1">
                <a:solidFill>
                  <a:schemeClr val="tx2"/>
                </a:solidFill>
              </a:rPr>
              <a:t>já</a:t>
            </a:r>
            <a:r>
              <a:rPr lang="en-US" dirty="0">
                <a:solidFill>
                  <a:schemeClr val="tx2"/>
                </a:solidFill>
              </a:rPr>
              <a:t> </a:t>
            </a:r>
            <a:r>
              <a:rPr lang="en-US" dirty="0" err="1">
                <a:solidFill>
                  <a:schemeClr val="tx2"/>
                </a:solidFill>
              </a:rPr>
              <a:t>que</a:t>
            </a:r>
            <a:r>
              <a:rPr lang="en-US" dirty="0">
                <a:solidFill>
                  <a:schemeClr val="tx2"/>
                </a:solidFill>
              </a:rPr>
              <a:t> o </a:t>
            </a:r>
            <a:r>
              <a:rPr lang="en-US" dirty="0" err="1">
                <a:solidFill>
                  <a:schemeClr val="tx2"/>
                </a:solidFill>
              </a:rPr>
              <a:t>projeto</a:t>
            </a:r>
            <a:r>
              <a:rPr lang="en-US" dirty="0">
                <a:solidFill>
                  <a:schemeClr val="tx2"/>
                </a:solidFill>
              </a:rPr>
              <a:t> final </a:t>
            </a:r>
            <a:r>
              <a:rPr lang="en-US" dirty="0" err="1">
                <a:solidFill>
                  <a:schemeClr val="tx2"/>
                </a:solidFill>
              </a:rPr>
              <a:t>está</a:t>
            </a:r>
            <a:r>
              <a:rPr lang="en-US" dirty="0">
                <a:solidFill>
                  <a:schemeClr val="tx2"/>
                </a:solidFill>
              </a:rPr>
              <a:t> </a:t>
            </a:r>
            <a:r>
              <a:rPr lang="en-US" dirty="0" err="1">
                <a:solidFill>
                  <a:schemeClr val="tx2"/>
                </a:solidFill>
              </a:rPr>
              <a:t>disponível</a:t>
            </a:r>
            <a:r>
              <a:rPr lang="en-US" dirty="0">
                <a:solidFill>
                  <a:schemeClr val="tx2"/>
                </a:solidFill>
              </a:rPr>
              <a: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Espaço Reservado para Conteúdo 2"/>
          <p:cNvSpPr>
            <a:spLocks noGrp="1"/>
          </p:cNvSpPr>
          <p:nvPr>
            <p:ph idx="4294967295"/>
          </p:nvPr>
        </p:nvSpPr>
        <p:spPr>
          <a:xfrm>
            <a:off x="468313" y="1773238"/>
            <a:ext cx="8229600" cy="4525962"/>
          </a:xfrm>
        </p:spPr>
        <p:txBody>
          <a:bodyPr/>
          <a:lstStyle/>
          <a:p>
            <a:pPr indent="12700" eaLnBrk="1" hangingPunct="1">
              <a:buClr>
                <a:schemeClr val="accent2"/>
              </a:buClr>
              <a:buFont typeface="Wingdings" pitchFamily="2" charset="2"/>
              <a:buNone/>
              <a:tabLst>
                <a:tab pos="177800" algn="l"/>
              </a:tabLst>
            </a:pPr>
            <a:r>
              <a:rPr lang="pt-BR" sz="4000" dirty="0">
                <a:solidFill>
                  <a:schemeClr val="tx2"/>
                </a:solidFill>
              </a:rPr>
              <a:t>Algumas Exemplos de Cálculo da Precisão do Orçamento</a:t>
            </a:r>
          </a:p>
        </p:txBody>
      </p:sp>
      <p:sp>
        <p:nvSpPr>
          <p:cNvPr id="78851" name="Espaço Reservado para Número de Slide 3"/>
          <p:cNvSpPr>
            <a:spLocks noGrp="1"/>
          </p:cNvSpPr>
          <p:nvPr>
            <p:ph type="sldNum" sz="quarter" idx="4294967295"/>
          </p:nvPr>
        </p:nvSpPr>
        <p:spPr>
          <a:xfrm>
            <a:off x="6553200" y="6245225"/>
            <a:ext cx="2133600" cy="476250"/>
          </a:xfrm>
          <a:prstGeom prst="rect">
            <a:avLst/>
          </a:prstGeom>
        </p:spPr>
        <p:txBody>
          <a:bodyPr/>
          <a:lstStyle/>
          <a:p>
            <a:pPr algn="r">
              <a:defRPr/>
            </a:pPr>
            <a:fld id="{241DBB75-0052-403A-B048-C305C405CBC6}" type="slidenum">
              <a:rPr lang="pt-BR" sz="1400">
                <a:solidFill>
                  <a:schemeClr val="tx1"/>
                </a:solidFill>
              </a:rPr>
              <a:pPr algn="r">
                <a:defRPr/>
              </a:pPr>
              <a:t>13</a:t>
            </a:fld>
            <a:endParaRPr lang="pt-BR" sz="1400">
              <a:solidFill>
                <a:schemeClr val="tx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73730" name="Espaço Reservado para Número de Slide 5"/>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defRPr/>
            </a:pPr>
            <a:fld id="{82BF430D-CF97-40CA-8E87-AB453EFDA654}" type="slidenum">
              <a:rPr lang="pt-BR" sz="1400">
                <a:solidFill>
                  <a:schemeClr val="tx1"/>
                </a:solidFill>
              </a:rPr>
              <a:pPr algn="r">
                <a:defRPr/>
              </a:pPr>
              <a:t>14</a:t>
            </a:fld>
            <a:endParaRPr lang="pt-BR" sz="1400">
              <a:solidFill>
                <a:schemeClr val="tx1"/>
              </a:solidFill>
            </a:endParaRPr>
          </a:p>
        </p:txBody>
      </p:sp>
      <p:sp>
        <p:nvSpPr>
          <p:cNvPr id="75779" name="Rectangle 2"/>
          <p:cNvSpPr>
            <a:spLocks noGrp="1" noChangeArrowheads="1"/>
          </p:cNvSpPr>
          <p:nvPr>
            <p:ph type="title" idx="4294967295"/>
          </p:nvPr>
        </p:nvSpPr>
        <p:spPr>
          <a:xfrm>
            <a:off x="0" y="0"/>
            <a:ext cx="9144000" cy="785813"/>
          </a:xfrm>
        </p:spPr>
        <p:txBody>
          <a:bodyPr/>
          <a:lstStyle/>
          <a:p>
            <a:pPr eaLnBrk="1" hangingPunct="1"/>
            <a:r>
              <a:rPr lang="pt-BR" sz="3200" dirty="0"/>
              <a:t>Exemplo 1 – Custo do Concreto em Estruturas</a:t>
            </a:r>
          </a:p>
        </p:txBody>
      </p:sp>
      <p:sp>
        <p:nvSpPr>
          <p:cNvPr id="75780" name="Rectangle 3"/>
          <p:cNvSpPr>
            <a:spLocks noGrp="1" noChangeArrowheads="1"/>
          </p:cNvSpPr>
          <p:nvPr>
            <p:ph type="body" idx="4294967295"/>
          </p:nvPr>
        </p:nvSpPr>
        <p:spPr>
          <a:xfrm>
            <a:off x="0" y="3645464"/>
            <a:ext cx="9036496" cy="3023895"/>
          </a:xfrm>
        </p:spPr>
        <p:txBody>
          <a:bodyPr/>
          <a:lstStyle/>
          <a:p>
            <a:pPr algn="just" eaLnBrk="1" hangingPunct="1">
              <a:buClr>
                <a:schemeClr val="accent2"/>
              </a:buClr>
            </a:pPr>
            <a:r>
              <a:rPr lang="en-US" sz="2400" dirty="0" err="1">
                <a:solidFill>
                  <a:schemeClr val="tx2"/>
                </a:solidFill>
              </a:rPr>
              <a:t>Conclusão</a:t>
            </a:r>
            <a:r>
              <a:rPr lang="en-US" sz="2400" dirty="0">
                <a:solidFill>
                  <a:schemeClr val="tx2"/>
                </a:solidFill>
              </a:rPr>
              <a:t>: </a:t>
            </a:r>
            <a:r>
              <a:rPr lang="en-US" sz="2400" dirty="0" err="1">
                <a:solidFill>
                  <a:schemeClr val="tx2"/>
                </a:solidFill>
              </a:rPr>
              <a:t>observou</a:t>
            </a:r>
            <a:r>
              <a:rPr lang="en-US" sz="2400" dirty="0">
                <a:solidFill>
                  <a:schemeClr val="tx2"/>
                </a:solidFill>
              </a:rPr>
              <a:t>-se </a:t>
            </a:r>
            <a:r>
              <a:rPr lang="en-US" sz="2400" dirty="0" err="1">
                <a:solidFill>
                  <a:schemeClr val="tx2"/>
                </a:solidFill>
              </a:rPr>
              <a:t>uma</a:t>
            </a:r>
            <a:r>
              <a:rPr lang="en-US" sz="2400" dirty="0">
                <a:solidFill>
                  <a:schemeClr val="tx2"/>
                </a:solidFill>
              </a:rPr>
              <a:t> </a:t>
            </a:r>
            <a:r>
              <a:rPr lang="en-US" sz="2400" dirty="0" err="1">
                <a:solidFill>
                  <a:schemeClr val="tx2"/>
                </a:solidFill>
              </a:rPr>
              <a:t>variação</a:t>
            </a:r>
            <a:r>
              <a:rPr lang="en-US" sz="2400" dirty="0">
                <a:solidFill>
                  <a:schemeClr val="tx2"/>
                </a:solidFill>
              </a:rPr>
              <a:t> de R$ 700,00 a </a:t>
            </a:r>
            <a:r>
              <a:rPr lang="en-US" sz="2400" dirty="0" err="1">
                <a:solidFill>
                  <a:schemeClr val="tx2"/>
                </a:solidFill>
              </a:rPr>
              <a:t>mais</a:t>
            </a:r>
            <a:r>
              <a:rPr lang="en-US" sz="2400" dirty="0">
                <a:solidFill>
                  <a:schemeClr val="tx2"/>
                </a:solidFill>
              </a:rPr>
              <a:t> </a:t>
            </a:r>
            <a:r>
              <a:rPr lang="en-US" sz="2400" dirty="0" err="1">
                <a:solidFill>
                  <a:schemeClr val="tx2"/>
                </a:solidFill>
              </a:rPr>
              <a:t>em</a:t>
            </a:r>
            <a:r>
              <a:rPr lang="en-US" sz="2400" dirty="0">
                <a:solidFill>
                  <a:schemeClr val="tx2"/>
                </a:solidFill>
              </a:rPr>
              <a:t> </a:t>
            </a:r>
            <a:r>
              <a:rPr lang="en-US" sz="2400" dirty="0" err="1">
                <a:solidFill>
                  <a:schemeClr val="tx2"/>
                </a:solidFill>
              </a:rPr>
              <a:t>relação</a:t>
            </a:r>
            <a:r>
              <a:rPr lang="en-US" sz="2400" dirty="0">
                <a:solidFill>
                  <a:schemeClr val="tx2"/>
                </a:solidFill>
              </a:rPr>
              <a:t> </a:t>
            </a:r>
            <a:r>
              <a:rPr lang="en-US" sz="2400" dirty="0" err="1">
                <a:solidFill>
                  <a:schemeClr val="tx2"/>
                </a:solidFill>
              </a:rPr>
              <a:t>ao</a:t>
            </a:r>
            <a:r>
              <a:rPr lang="en-US" sz="2400" dirty="0">
                <a:solidFill>
                  <a:schemeClr val="tx2"/>
                </a:solidFill>
              </a:rPr>
              <a:t> valor </a:t>
            </a:r>
            <a:r>
              <a:rPr lang="en-US" sz="2400" dirty="0" err="1">
                <a:solidFill>
                  <a:schemeClr val="tx2"/>
                </a:solidFill>
              </a:rPr>
              <a:t>originalmente</a:t>
            </a:r>
            <a:r>
              <a:rPr lang="en-US" sz="2400" dirty="0">
                <a:solidFill>
                  <a:schemeClr val="tx2"/>
                </a:solidFill>
              </a:rPr>
              <a:t> </a:t>
            </a:r>
            <a:r>
              <a:rPr lang="en-US" sz="2400" dirty="0" err="1">
                <a:solidFill>
                  <a:schemeClr val="tx2"/>
                </a:solidFill>
              </a:rPr>
              <a:t>orçado</a:t>
            </a:r>
            <a:r>
              <a:rPr lang="en-US" sz="2400" dirty="0">
                <a:solidFill>
                  <a:schemeClr val="tx2"/>
                </a:solidFill>
              </a:rPr>
              <a:t>, </a:t>
            </a:r>
            <a:r>
              <a:rPr lang="en-US" sz="2400" dirty="0" err="1">
                <a:solidFill>
                  <a:schemeClr val="tx2"/>
                </a:solidFill>
              </a:rPr>
              <a:t>representando</a:t>
            </a:r>
            <a:r>
              <a:rPr lang="en-US" sz="2400" dirty="0">
                <a:solidFill>
                  <a:schemeClr val="tx2"/>
                </a:solidFill>
              </a:rPr>
              <a:t> </a:t>
            </a:r>
            <a:r>
              <a:rPr lang="en-US" sz="2400" dirty="0" err="1">
                <a:solidFill>
                  <a:schemeClr val="tx2"/>
                </a:solidFill>
              </a:rPr>
              <a:t>uma</a:t>
            </a:r>
            <a:r>
              <a:rPr lang="en-US" sz="2400" dirty="0">
                <a:solidFill>
                  <a:schemeClr val="tx2"/>
                </a:solidFill>
              </a:rPr>
              <a:t> </a:t>
            </a:r>
            <a:r>
              <a:rPr lang="en-US" sz="2400" dirty="0" err="1">
                <a:solidFill>
                  <a:schemeClr val="tx2"/>
                </a:solidFill>
              </a:rPr>
              <a:t>margem</a:t>
            </a:r>
            <a:r>
              <a:rPr lang="en-US" sz="2400" dirty="0">
                <a:solidFill>
                  <a:schemeClr val="tx2"/>
                </a:solidFill>
              </a:rPr>
              <a:t> de </a:t>
            </a:r>
            <a:r>
              <a:rPr lang="en-US" sz="2400" dirty="0" err="1">
                <a:solidFill>
                  <a:schemeClr val="tx2"/>
                </a:solidFill>
              </a:rPr>
              <a:t>erro</a:t>
            </a:r>
            <a:r>
              <a:rPr lang="en-US" sz="2400" dirty="0">
                <a:solidFill>
                  <a:schemeClr val="tx2"/>
                </a:solidFill>
              </a:rPr>
              <a:t> de 2%. </a:t>
            </a:r>
          </a:p>
          <a:p>
            <a:pPr algn="just" eaLnBrk="1" hangingPunct="1">
              <a:buClr>
                <a:schemeClr val="accent2"/>
              </a:buClr>
            </a:pPr>
            <a:r>
              <a:rPr lang="en-US" sz="2400" dirty="0" err="1">
                <a:solidFill>
                  <a:schemeClr val="tx2"/>
                </a:solidFill>
              </a:rPr>
              <a:t>Tratando</a:t>
            </a:r>
            <a:r>
              <a:rPr lang="en-US" sz="2400" dirty="0">
                <a:solidFill>
                  <a:schemeClr val="tx2"/>
                </a:solidFill>
              </a:rPr>
              <a:t>-se de </a:t>
            </a:r>
            <a:r>
              <a:rPr lang="en-US" sz="2400" dirty="0" err="1">
                <a:solidFill>
                  <a:schemeClr val="tx2"/>
                </a:solidFill>
              </a:rPr>
              <a:t>uma</a:t>
            </a:r>
            <a:r>
              <a:rPr lang="en-US" sz="2400" dirty="0">
                <a:solidFill>
                  <a:schemeClr val="tx2"/>
                </a:solidFill>
              </a:rPr>
              <a:t> </a:t>
            </a:r>
            <a:r>
              <a:rPr lang="en-US" sz="2400" dirty="0" err="1">
                <a:solidFill>
                  <a:schemeClr val="tx2"/>
                </a:solidFill>
              </a:rPr>
              <a:t>empreitada</a:t>
            </a:r>
            <a:r>
              <a:rPr lang="en-US" sz="2400" dirty="0">
                <a:solidFill>
                  <a:schemeClr val="tx2"/>
                </a:solidFill>
              </a:rPr>
              <a:t> </a:t>
            </a:r>
            <a:r>
              <a:rPr lang="en-US" sz="2400" dirty="0" err="1">
                <a:solidFill>
                  <a:schemeClr val="tx2"/>
                </a:solidFill>
              </a:rPr>
              <a:t>por</a:t>
            </a:r>
            <a:r>
              <a:rPr lang="en-US" sz="2400" dirty="0">
                <a:solidFill>
                  <a:schemeClr val="tx2"/>
                </a:solidFill>
              </a:rPr>
              <a:t> </a:t>
            </a:r>
            <a:r>
              <a:rPr lang="en-US" sz="2400" dirty="0" err="1">
                <a:solidFill>
                  <a:schemeClr val="tx2"/>
                </a:solidFill>
              </a:rPr>
              <a:t>preço</a:t>
            </a:r>
            <a:r>
              <a:rPr lang="en-US" sz="2400" dirty="0">
                <a:solidFill>
                  <a:schemeClr val="tx2"/>
                </a:solidFill>
              </a:rPr>
              <a:t> </a:t>
            </a:r>
            <a:r>
              <a:rPr lang="en-US" sz="2400" dirty="0" err="1">
                <a:solidFill>
                  <a:schemeClr val="tx2"/>
                </a:solidFill>
              </a:rPr>
              <a:t>unitário</a:t>
            </a:r>
            <a:r>
              <a:rPr lang="en-US" sz="2400" dirty="0">
                <a:solidFill>
                  <a:schemeClr val="tx2"/>
                </a:solidFill>
              </a:rPr>
              <a:t> e </a:t>
            </a:r>
            <a:r>
              <a:rPr lang="en-US" sz="2400" dirty="0" err="1">
                <a:solidFill>
                  <a:schemeClr val="tx2"/>
                </a:solidFill>
              </a:rPr>
              <a:t>considerando</a:t>
            </a:r>
            <a:r>
              <a:rPr lang="en-US" sz="2400" dirty="0">
                <a:solidFill>
                  <a:schemeClr val="tx2"/>
                </a:solidFill>
              </a:rPr>
              <a:t>-se </a:t>
            </a:r>
            <a:r>
              <a:rPr lang="en-US" sz="2400" dirty="0" err="1">
                <a:solidFill>
                  <a:schemeClr val="tx2"/>
                </a:solidFill>
              </a:rPr>
              <a:t>que</a:t>
            </a:r>
            <a:r>
              <a:rPr lang="en-US" sz="2400" dirty="0">
                <a:solidFill>
                  <a:schemeClr val="tx2"/>
                </a:solidFill>
              </a:rPr>
              <a:t> a </a:t>
            </a:r>
            <a:r>
              <a:rPr lang="en-US" sz="2400" dirty="0" err="1">
                <a:solidFill>
                  <a:schemeClr val="tx2"/>
                </a:solidFill>
              </a:rPr>
              <a:t>obra</a:t>
            </a:r>
            <a:r>
              <a:rPr lang="en-US" sz="2400" dirty="0">
                <a:solidFill>
                  <a:schemeClr val="tx2"/>
                </a:solidFill>
              </a:rPr>
              <a:t> </a:t>
            </a:r>
            <a:r>
              <a:rPr lang="en-US" sz="2400" dirty="0" err="1">
                <a:solidFill>
                  <a:schemeClr val="tx2"/>
                </a:solidFill>
              </a:rPr>
              <a:t>foi</a:t>
            </a:r>
            <a:r>
              <a:rPr lang="en-US" sz="2400" dirty="0">
                <a:solidFill>
                  <a:schemeClr val="tx2"/>
                </a:solidFill>
              </a:rPr>
              <a:t> </a:t>
            </a:r>
            <a:r>
              <a:rPr lang="en-US" sz="2400" dirty="0" err="1">
                <a:solidFill>
                  <a:schemeClr val="tx2"/>
                </a:solidFill>
              </a:rPr>
              <a:t>licitada</a:t>
            </a:r>
            <a:r>
              <a:rPr lang="en-US" sz="2400" dirty="0">
                <a:solidFill>
                  <a:schemeClr val="tx2"/>
                </a:solidFill>
              </a:rPr>
              <a:t> com </a:t>
            </a:r>
            <a:r>
              <a:rPr lang="en-US" sz="2400" dirty="0" err="1">
                <a:solidFill>
                  <a:schemeClr val="tx2"/>
                </a:solidFill>
              </a:rPr>
              <a:t>preço</a:t>
            </a:r>
            <a:r>
              <a:rPr lang="en-US" sz="2400" dirty="0">
                <a:solidFill>
                  <a:schemeClr val="tx2"/>
                </a:solidFill>
              </a:rPr>
              <a:t> </a:t>
            </a:r>
            <a:r>
              <a:rPr lang="en-US" sz="2400" dirty="0" err="1">
                <a:solidFill>
                  <a:schemeClr val="tx2"/>
                </a:solidFill>
              </a:rPr>
              <a:t>igual</a:t>
            </a:r>
            <a:r>
              <a:rPr lang="en-US" sz="2400" dirty="0">
                <a:solidFill>
                  <a:schemeClr val="tx2"/>
                </a:solidFill>
              </a:rPr>
              <a:t> </a:t>
            </a:r>
            <a:r>
              <a:rPr lang="en-US" sz="2400" dirty="0" err="1">
                <a:solidFill>
                  <a:schemeClr val="tx2"/>
                </a:solidFill>
              </a:rPr>
              <a:t>ao</a:t>
            </a:r>
            <a:r>
              <a:rPr lang="en-US" sz="2400" dirty="0">
                <a:solidFill>
                  <a:schemeClr val="tx2"/>
                </a:solidFill>
              </a:rPr>
              <a:t> </a:t>
            </a:r>
            <a:r>
              <a:rPr lang="en-US" sz="2400" dirty="0" err="1">
                <a:solidFill>
                  <a:schemeClr val="tx2"/>
                </a:solidFill>
              </a:rPr>
              <a:t>orçamento</a:t>
            </a:r>
            <a:r>
              <a:rPr lang="en-US" sz="2400" dirty="0">
                <a:solidFill>
                  <a:schemeClr val="tx2"/>
                </a:solidFill>
              </a:rPr>
              <a:t> base, o </a:t>
            </a:r>
            <a:r>
              <a:rPr lang="en-US" sz="2400" dirty="0" err="1">
                <a:solidFill>
                  <a:schemeClr val="tx2"/>
                </a:solidFill>
              </a:rPr>
              <a:t>contrato</a:t>
            </a:r>
            <a:r>
              <a:rPr lang="en-US" sz="2400" dirty="0">
                <a:solidFill>
                  <a:schemeClr val="tx2"/>
                </a:solidFill>
              </a:rPr>
              <a:t> </a:t>
            </a:r>
            <a:r>
              <a:rPr lang="en-US" sz="2400" dirty="0" err="1">
                <a:solidFill>
                  <a:schemeClr val="tx2"/>
                </a:solidFill>
              </a:rPr>
              <a:t>deveria</a:t>
            </a:r>
            <a:r>
              <a:rPr lang="en-US" sz="2400" dirty="0">
                <a:solidFill>
                  <a:schemeClr val="tx2"/>
                </a:solidFill>
              </a:rPr>
              <a:t> ser </a:t>
            </a:r>
            <a:r>
              <a:rPr lang="en-US" sz="2400" dirty="0" err="1">
                <a:solidFill>
                  <a:schemeClr val="tx2"/>
                </a:solidFill>
              </a:rPr>
              <a:t>aditado</a:t>
            </a:r>
            <a:r>
              <a:rPr lang="en-US" sz="2400" dirty="0">
                <a:solidFill>
                  <a:schemeClr val="tx2"/>
                </a:solidFill>
              </a:rPr>
              <a:t> </a:t>
            </a:r>
            <a:r>
              <a:rPr lang="en-US" sz="2400" dirty="0" err="1">
                <a:solidFill>
                  <a:schemeClr val="tx2"/>
                </a:solidFill>
              </a:rPr>
              <a:t>em</a:t>
            </a:r>
            <a:r>
              <a:rPr lang="en-US" sz="2400" dirty="0">
                <a:solidFill>
                  <a:schemeClr val="tx2"/>
                </a:solidFill>
              </a:rPr>
              <a:t> R$ 1.750,00 (</a:t>
            </a:r>
            <a:r>
              <a:rPr lang="en-US" sz="2400" dirty="0" err="1">
                <a:solidFill>
                  <a:schemeClr val="tx2"/>
                </a:solidFill>
              </a:rPr>
              <a:t>ou</a:t>
            </a:r>
            <a:r>
              <a:rPr lang="en-US" sz="2400" dirty="0">
                <a:solidFill>
                  <a:schemeClr val="tx2"/>
                </a:solidFill>
              </a:rPr>
              <a:t> 5%) </a:t>
            </a:r>
            <a:r>
              <a:rPr lang="en-US" sz="2400" dirty="0" err="1">
                <a:solidFill>
                  <a:schemeClr val="tx2"/>
                </a:solidFill>
              </a:rPr>
              <a:t>em</a:t>
            </a:r>
            <a:r>
              <a:rPr lang="en-US" sz="2400" dirty="0">
                <a:solidFill>
                  <a:schemeClr val="tx2"/>
                </a:solidFill>
              </a:rPr>
              <a:t> </a:t>
            </a:r>
            <a:r>
              <a:rPr lang="en-US" sz="2400" dirty="0" err="1">
                <a:solidFill>
                  <a:schemeClr val="tx2"/>
                </a:solidFill>
              </a:rPr>
              <a:t>decorrência</a:t>
            </a:r>
            <a:r>
              <a:rPr lang="en-US" sz="2400" dirty="0">
                <a:solidFill>
                  <a:schemeClr val="tx2"/>
                </a:solidFill>
              </a:rPr>
              <a:t> do </a:t>
            </a:r>
            <a:r>
              <a:rPr lang="en-US" sz="2400" dirty="0" err="1">
                <a:solidFill>
                  <a:schemeClr val="tx2"/>
                </a:solidFill>
              </a:rPr>
              <a:t>acréscimo</a:t>
            </a:r>
            <a:r>
              <a:rPr lang="en-US" sz="2400" dirty="0">
                <a:solidFill>
                  <a:schemeClr val="tx2"/>
                </a:solidFill>
              </a:rPr>
              <a:t> de volume de </a:t>
            </a:r>
            <a:r>
              <a:rPr lang="en-US" sz="2400" dirty="0" err="1">
                <a:solidFill>
                  <a:schemeClr val="tx2"/>
                </a:solidFill>
              </a:rPr>
              <a:t>concreto</a:t>
            </a:r>
            <a:r>
              <a:rPr lang="en-US" sz="2400" dirty="0">
                <a:solidFill>
                  <a:schemeClr val="tx2"/>
                </a:solidFill>
              </a:rPr>
              <a:t> a ser </a:t>
            </a:r>
            <a:r>
              <a:rPr lang="en-US" sz="2400" dirty="0" err="1">
                <a:solidFill>
                  <a:schemeClr val="tx2"/>
                </a:solidFill>
              </a:rPr>
              <a:t>medido</a:t>
            </a:r>
            <a:r>
              <a:rPr lang="en-US" sz="2400" dirty="0">
                <a:solidFill>
                  <a:schemeClr val="tx2"/>
                </a:solidFill>
              </a:rPr>
              <a:t>.</a:t>
            </a:r>
          </a:p>
        </p:txBody>
      </p:sp>
      <p:graphicFrame>
        <p:nvGraphicFramePr>
          <p:cNvPr id="5" name="Tabela 4"/>
          <p:cNvGraphicFramePr>
            <a:graphicFrameLocks noGrp="1"/>
          </p:cNvGraphicFramePr>
          <p:nvPr/>
        </p:nvGraphicFramePr>
        <p:xfrm>
          <a:off x="395536" y="692696"/>
          <a:ext cx="7992888" cy="2692877"/>
        </p:xfrm>
        <a:graphic>
          <a:graphicData uri="http://schemas.openxmlformats.org/drawingml/2006/table">
            <a:tbl>
              <a:tblPr firstRow="1" bandRow="1">
                <a:tableStyleId>{5C22544A-7EE6-4342-B048-85BDC9FD1C3A}</a:tableStyleId>
              </a:tblPr>
              <a:tblGrid>
                <a:gridCol w="2664296">
                  <a:extLst>
                    <a:ext uri="{9D8B030D-6E8A-4147-A177-3AD203B41FA5}">
                      <a16:colId xmlns:a16="http://schemas.microsoft.com/office/drawing/2014/main" val="20000"/>
                    </a:ext>
                  </a:extLst>
                </a:gridCol>
                <a:gridCol w="2664296">
                  <a:extLst>
                    <a:ext uri="{9D8B030D-6E8A-4147-A177-3AD203B41FA5}">
                      <a16:colId xmlns:a16="http://schemas.microsoft.com/office/drawing/2014/main" val="20001"/>
                    </a:ext>
                  </a:extLst>
                </a:gridCol>
                <a:gridCol w="2664296">
                  <a:extLst>
                    <a:ext uri="{9D8B030D-6E8A-4147-A177-3AD203B41FA5}">
                      <a16:colId xmlns:a16="http://schemas.microsoft.com/office/drawing/2014/main" val="20002"/>
                    </a:ext>
                  </a:extLst>
                </a:gridCol>
              </a:tblGrid>
              <a:tr h="1234423">
                <a:tc>
                  <a:txBody>
                    <a:bodyPr/>
                    <a:lstStyle/>
                    <a:p>
                      <a:endParaRPr lang="pt-BR" sz="2400" dirty="0">
                        <a:solidFill>
                          <a:schemeClr val="accent2"/>
                        </a:solidFill>
                      </a:endParaRPr>
                    </a:p>
                  </a:txBody>
                  <a:tcPr/>
                </a:tc>
                <a:tc>
                  <a:txBody>
                    <a:bodyPr/>
                    <a:lstStyle/>
                    <a:p>
                      <a:r>
                        <a:rPr lang="pt-BR" sz="2400" dirty="0">
                          <a:solidFill>
                            <a:schemeClr val="accent2"/>
                          </a:solidFill>
                        </a:rPr>
                        <a:t>Parâmetros</a:t>
                      </a:r>
                      <a:r>
                        <a:rPr lang="pt-BR" sz="2400" baseline="0" dirty="0">
                          <a:solidFill>
                            <a:schemeClr val="accent2"/>
                          </a:solidFill>
                        </a:rPr>
                        <a:t> Considerados no Orçamento</a:t>
                      </a:r>
                      <a:endParaRPr lang="pt-BR" sz="2400" dirty="0">
                        <a:solidFill>
                          <a:schemeClr val="accent2"/>
                        </a:solidFill>
                      </a:endParaRPr>
                    </a:p>
                  </a:txBody>
                  <a:tcPr/>
                </a:tc>
                <a:tc>
                  <a:txBody>
                    <a:bodyPr/>
                    <a:lstStyle/>
                    <a:p>
                      <a:r>
                        <a:rPr lang="pt-BR" sz="2400" dirty="0">
                          <a:solidFill>
                            <a:schemeClr val="accent2"/>
                          </a:solidFill>
                        </a:rPr>
                        <a:t>Parâmetros Observados</a:t>
                      </a:r>
                      <a:r>
                        <a:rPr lang="pt-BR" sz="2400" baseline="0" dirty="0">
                          <a:solidFill>
                            <a:schemeClr val="accent2"/>
                          </a:solidFill>
                        </a:rPr>
                        <a:t> ao Final da Obra</a:t>
                      </a:r>
                      <a:endParaRPr lang="pt-BR" sz="2400" dirty="0">
                        <a:solidFill>
                          <a:schemeClr val="accent2"/>
                        </a:solidFill>
                      </a:endParaRPr>
                    </a:p>
                  </a:txBody>
                  <a:tcPr/>
                </a:tc>
                <a:extLst>
                  <a:ext uri="{0D108BD9-81ED-4DB2-BD59-A6C34878D82A}">
                    <a16:rowId xmlns:a16="http://schemas.microsoft.com/office/drawing/2014/main" val="10000"/>
                  </a:ext>
                </a:extLst>
              </a:tr>
              <a:tr h="133728">
                <a:tc>
                  <a:txBody>
                    <a:bodyPr/>
                    <a:lstStyle/>
                    <a:p>
                      <a:r>
                        <a:rPr lang="pt-BR" sz="2400" dirty="0"/>
                        <a:t>Quantidade</a:t>
                      </a:r>
                    </a:p>
                  </a:txBody>
                  <a:tcPr/>
                </a:tc>
                <a:tc>
                  <a:txBody>
                    <a:bodyPr/>
                    <a:lstStyle/>
                    <a:p>
                      <a:pPr algn="r"/>
                      <a:r>
                        <a:rPr lang="pt-BR" sz="2400" dirty="0"/>
                        <a:t>100 m3</a:t>
                      </a:r>
                    </a:p>
                  </a:txBody>
                  <a:tcPr/>
                </a:tc>
                <a:tc>
                  <a:txBody>
                    <a:bodyPr/>
                    <a:lstStyle/>
                    <a:p>
                      <a:pPr algn="r"/>
                      <a:r>
                        <a:rPr lang="pt-BR" sz="2400" dirty="0"/>
                        <a:t>105</a:t>
                      </a:r>
                      <a:r>
                        <a:rPr lang="pt-BR" sz="2400" baseline="0" dirty="0"/>
                        <a:t> m3</a:t>
                      </a:r>
                    </a:p>
                  </a:txBody>
                  <a:tcPr/>
                </a:tc>
                <a:extLst>
                  <a:ext uri="{0D108BD9-81ED-4DB2-BD59-A6C34878D82A}">
                    <a16:rowId xmlns:a16="http://schemas.microsoft.com/office/drawing/2014/main" val="10001"/>
                  </a:ext>
                </a:extLst>
              </a:tr>
              <a:tr h="500627">
                <a:tc>
                  <a:txBody>
                    <a:bodyPr/>
                    <a:lstStyle/>
                    <a:p>
                      <a:r>
                        <a:rPr lang="pt-BR" sz="2400" dirty="0"/>
                        <a:t>Custo Unitário</a:t>
                      </a:r>
                    </a:p>
                  </a:txBody>
                  <a:tcPr/>
                </a:tc>
                <a:tc>
                  <a:txBody>
                    <a:bodyPr/>
                    <a:lstStyle/>
                    <a:p>
                      <a:pPr algn="r"/>
                      <a:r>
                        <a:rPr lang="pt-BR" sz="2400" dirty="0"/>
                        <a:t>R$ 350,00/m3</a:t>
                      </a:r>
                    </a:p>
                  </a:txBody>
                  <a:tcPr/>
                </a:tc>
                <a:tc>
                  <a:txBody>
                    <a:bodyPr/>
                    <a:lstStyle/>
                    <a:p>
                      <a:pPr algn="r"/>
                      <a:r>
                        <a:rPr lang="pt-BR" sz="2400" dirty="0"/>
                        <a:t>R$ 340,00</a:t>
                      </a:r>
                      <a:r>
                        <a:rPr lang="pt-BR" sz="2400" baseline="0" dirty="0"/>
                        <a:t>/m3</a:t>
                      </a:r>
                      <a:endParaRPr lang="pt-BR" sz="2400" dirty="0"/>
                    </a:p>
                  </a:txBody>
                  <a:tcPr/>
                </a:tc>
                <a:extLst>
                  <a:ext uri="{0D108BD9-81ED-4DB2-BD59-A6C34878D82A}">
                    <a16:rowId xmlns:a16="http://schemas.microsoft.com/office/drawing/2014/main" val="10002"/>
                  </a:ext>
                </a:extLst>
              </a:tr>
              <a:tr h="500627">
                <a:tc>
                  <a:txBody>
                    <a:bodyPr/>
                    <a:lstStyle/>
                    <a:p>
                      <a:r>
                        <a:rPr lang="pt-BR" sz="2400" dirty="0"/>
                        <a:t>Custo</a:t>
                      </a:r>
                      <a:r>
                        <a:rPr lang="pt-BR" sz="2400" baseline="0" dirty="0"/>
                        <a:t> Total</a:t>
                      </a:r>
                      <a:endParaRPr lang="pt-BR" sz="2400" dirty="0"/>
                    </a:p>
                  </a:txBody>
                  <a:tcPr/>
                </a:tc>
                <a:tc>
                  <a:txBody>
                    <a:bodyPr/>
                    <a:lstStyle/>
                    <a:p>
                      <a:pPr algn="r"/>
                      <a:r>
                        <a:rPr lang="pt-BR" sz="2400" dirty="0"/>
                        <a:t>R$</a:t>
                      </a:r>
                      <a:r>
                        <a:rPr lang="pt-BR" sz="2400" baseline="0" dirty="0"/>
                        <a:t> 35.000,00</a:t>
                      </a:r>
                      <a:endParaRPr lang="pt-BR" sz="2400" dirty="0"/>
                    </a:p>
                  </a:txBody>
                  <a:tcPr/>
                </a:tc>
                <a:tc>
                  <a:txBody>
                    <a:bodyPr/>
                    <a:lstStyle/>
                    <a:p>
                      <a:pPr algn="r"/>
                      <a:r>
                        <a:rPr lang="pt-BR" sz="2400" dirty="0"/>
                        <a:t>R$  35.700,00</a:t>
                      </a:r>
                    </a:p>
                  </a:txBody>
                  <a:tcPr/>
                </a:tc>
                <a:extLst>
                  <a:ext uri="{0D108BD9-81ED-4DB2-BD59-A6C34878D82A}">
                    <a16:rowId xmlns:a16="http://schemas.microsoft.com/office/drawing/2014/main" val="10003"/>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730" name="Espaço Reservado para Número de Slide 5"/>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defRPr/>
            </a:pPr>
            <a:fld id="{82BF430D-CF97-40CA-8E87-AB453EFDA654}" type="slidenum">
              <a:rPr lang="pt-BR" sz="1400">
                <a:solidFill>
                  <a:schemeClr val="tx1"/>
                </a:solidFill>
              </a:rPr>
              <a:pPr algn="r">
                <a:defRPr/>
              </a:pPr>
              <a:t>15</a:t>
            </a:fld>
            <a:endParaRPr lang="pt-BR" sz="1400">
              <a:solidFill>
                <a:schemeClr val="tx1"/>
              </a:solidFill>
            </a:endParaRPr>
          </a:p>
        </p:txBody>
      </p:sp>
      <p:sp>
        <p:nvSpPr>
          <p:cNvPr id="75779" name="Rectangle 2"/>
          <p:cNvSpPr>
            <a:spLocks noGrp="1" noChangeArrowheads="1"/>
          </p:cNvSpPr>
          <p:nvPr>
            <p:ph type="title" idx="4294967295"/>
          </p:nvPr>
        </p:nvSpPr>
        <p:spPr>
          <a:xfrm>
            <a:off x="0" y="0"/>
            <a:ext cx="9144000" cy="785813"/>
          </a:xfrm>
        </p:spPr>
        <p:txBody>
          <a:bodyPr/>
          <a:lstStyle/>
          <a:p>
            <a:pPr eaLnBrk="1" hangingPunct="1"/>
            <a:r>
              <a:rPr lang="pt-BR" sz="3200" dirty="0"/>
              <a:t>Exemplo 2 – Reforma de um ambiente com assentamento de piso de cerâmica</a:t>
            </a:r>
          </a:p>
        </p:txBody>
      </p:sp>
      <p:sp>
        <p:nvSpPr>
          <p:cNvPr id="75780" name="Rectangle 3"/>
          <p:cNvSpPr>
            <a:spLocks noGrp="1" noChangeArrowheads="1"/>
          </p:cNvSpPr>
          <p:nvPr>
            <p:ph type="body" idx="4294967295"/>
          </p:nvPr>
        </p:nvSpPr>
        <p:spPr>
          <a:xfrm>
            <a:off x="0" y="3868520"/>
            <a:ext cx="8892480" cy="2692877"/>
          </a:xfrm>
        </p:spPr>
        <p:txBody>
          <a:bodyPr/>
          <a:lstStyle/>
          <a:p>
            <a:pPr algn="just" eaLnBrk="1" hangingPunct="1">
              <a:buClr>
                <a:schemeClr val="accent2"/>
              </a:buClr>
            </a:pPr>
            <a:r>
              <a:rPr lang="en-US" sz="2000" dirty="0" err="1">
                <a:solidFill>
                  <a:schemeClr val="tx2"/>
                </a:solidFill>
              </a:rPr>
              <a:t>Conclusão</a:t>
            </a:r>
            <a:r>
              <a:rPr lang="en-US" sz="2000" dirty="0">
                <a:solidFill>
                  <a:schemeClr val="tx2"/>
                </a:solidFill>
              </a:rPr>
              <a:t>: a </a:t>
            </a:r>
            <a:r>
              <a:rPr lang="en-US" sz="2000" dirty="0" err="1">
                <a:solidFill>
                  <a:schemeClr val="tx2"/>
                </a:solidFill>
              </a:rPr>
              <a:t>obra</a:t>
            </a:r>
            <a:r>
              <a:rPr lang="en-US" sz="2000" dirty="0">
                <a:solidFill>
                  <a:schemeClr val="tx2"/>
                </a:solidFill>
              </a:rPr>
              <a:t> </a:t>
            </a:r>
            <a:r>
              <a:rPr lang="en-US" sz="2000" dirty="0" err="1">
                <a:solidFill>
                  <a:schemeClr val="tx2"/>
                </a:solidFill>
              </a:rPr>
              <a:t>foi</a:t>
            </a:r>
            <a:r>
              <a:rPr lang="en-US" sz="2000" dirty="0">
                <a:solidFill>
                  <a:schemeClr val="tx2"/>
                </a:solidFill>
              </a:rPr>
              <a:t> </a:t>
            </a:r>
            <a:r>
              <a:rPr lang="en-US" sz="2000" dirty="0" err="1">
                <a:solidFill>
                  <a:schemeClr val="tx2"/>
                </a:solidFill>
              </a:rPr>
              <a:t>muito</a:t>
            </a:r>
            <a:r>
              <a:rPr lang="en-US" sz="2000" dirty="0">
                <a:solidFill>
                  <a:schemeClr val="tx2"/>
                </a:solidFill>
              </a:rPr>
              <a:t> </a:t>
            </a:r>
            <a:r>
              <a:rPr lang="en-US" sz="2000" dirty="0" err="1">
                <a:solidFill>
                  <a:schemeClr val="tx2"/>
                </a:solidFill>
              </a:rPr>
              <a:t>bem</a:t>
            </a:r>
            <a:r>
              <a:rPr lang="en-US" sz="2000" dirty="0">
                <a:solidFill>
                  <a:schemeClr val="tx2"/>
                </a:solidFill>
              </a:rPr>
              <a:t> </a:t>
            </a:r>
            <a:r>
              <a:rPr lang="en-US" sz="2000" dirty="0" err="1">
                <a:solidFill>
                  <a:schemeClr val="tx2"/>
                </a:solidFill>
              </a:rPr>
              <a:t>orçada</a:t>
            </a:r>
            <a:r>
              <a:rPr lang="en-US" sz="2000" dirty="0">
                <a:solidFill>
                  <a:schemeClr val="tx2"/>
                </a:solidFill>
              </a:rPr>
              <a:t>, com </a:t>
            </a:r>
            <a:r>
              <a:rPr lang="en-US" sz="2000" dirty="0" err="1">
                <a:solidFill>
                  <a:schemeClr val="tx2"/>
                </a:solidFill>
              </a:rPr>
              <a:t>margem</a:t>
            </a:r>
            <a:r>
              <a:rPr lang="en-US" sz="2000" dirty="0">
                <a:solidFill>
                  <a:schemeClr val="tx2"/>
                </a:solidFill>
              </a:rPr>
              <a:t> de </a:t>
            </a:r>
            <a:r>
              <a:rPr lang="en-US" sz="2000" dirty="0" err="1">
                <a:solidFill>
                  <a:schemeClr val="tx2"/>
                </a:solidFill>
              </a:rPr>
              <a:t>erro</a:t>
            </a:r>
            <a:r>
              <a:rPr lang="en-US" sz="2000" dirty="0">
                <a:solidFill>
                  <a:schemeClr val="tx2"/>
                </a:solidFill>
              </a:rPr>
              <a:t> </a:t>
            </a:r>
            <a:r>
              <a:rPr lang="en-US" sz="2000" dirty="0" err="1">
                <a:solidFill>
                  <a:schemeClr val="tx2"/>
                </a:solidFill>
              </a:rPr>
              <a:t>nula</a:t>
            </a:r>
            <a:r>
              <a:rPr lang="en-US" sz="2000" dirty="0">
                <a:solidFill>
                  <a:schemeClr val="tx2"/>
                </a:solidFill>
              </a:rPr>
              <a:t>.</a:t>
            </a:r>
          </a:p>
          <a:p>
            <a:pPr algn="just" eaLnBrk="1" hangingPunct="1">
              <a:buClr>
                <a:schemeClr val="accent2"/>
              </a:buClr>
            </a:pPr>
            <a:r>
              <a:rPr lang="en-US" sz="2000" dirty="0" err="1">
                <a:solidFill>
                  <a:schemeClr val="tx2"/>
                </a:solidFill>
              </a:rPr>
              <a:t>Situação</a:t>
            </a:r>
            <a:r>
              <a:rPr lang="en-US" sz="2000" dirty="0">
                <a:solidFill>
                  <a:schemeClr val="tx2"/>
                </a:solidFill>
              </a:rPr>
              <a:t> 1: </a:t>
            </a:r>
            <a:r>
              <a:rPr lang="en-US" sz="2000" dirty="0" err="1">
                <a:solidFill>
                  <a:schemeClr val="tx2"/>
                </a:solidFill>
              </a:rPr>
              <a:t>uma</a:t>
            </a:r>
            <a:r>
              <a:rPr lang="en-US" sz="2000" dirty="0">
                <a:solidFill>
                  <a:schemeClr val="tx2"/>
                </a:solidFill>
              </a:rPr>
              <a:t> </a:t>
            </a:r>
            <a:r>
              <a:rPr lang="en-US" sz="2000" dirty="0" err="1">
                <a:solidFill>
                  <a:schemeClr val="tx2"/>
                </a:solidFill>
              </a:rPr>
              <a:t>necessidade</a:t>
            </a:r>
            <a:r>
              <a:rPr lang="en-US" sz="2000" dirty="0">
                <a:solidFill>
                  <a:schemeClr val="tx2"/>
                </a:solidFill>
              </a:rPr>
              <a:t> </a:t>
            </a:r>
            <a:r>
              <a:rPr lang="en-US" sz="2000" dirty="0" err="1">
                <a:solidFill>
                  <a:schemeClr val="tx2"/>
                </a:solidFill>
              </a:rPr>
              <a:t>superveniente</a:t>
            </a:r>
            <a:r>
              <a:rPr lang="en-US" sz="2000" dirty="0">
                <a:solidFill>
                  <a:schemeClr val="tx2"/>
                </a:solidFill>
              </a:rPr>
              <a:t> da </a:t>
            </a:r>
            <a:r>
              <a:rPr lang="en-US" sz="2000" dirty="0" err="1">
                <a:solidFill>
                  <a:schemeClr val="tx2"/>
                </a:solidFill>
              </a:rPr>
              <a:t>administração</a:t>
            </a:r>
            <a:r>
              <a:rPr lang="en-US" sz="2000" dirty="0">
                <a:solidFill>
                  <a:schemeClr val="tx2"/>
                </a:solidFill>
              </a:rPr>
              <a:t> </a:t>
            </a:r>
            <a:r>
              <a:rPr lang="en-US" sz="2000" dirty="0" err="1">
                <a:solidFill>
                  <a:schemeClr val="tx2"/>
                </a:solidFill>
              </a:rPr>
              <a:t>exigiu</a:t>
            </a:r>
            <a:r>
              <a:rPr lang="en-US" sz="2000" dirty="0">
                <a:solidFill>
                  <a:schemeClr val="tx2"/>
                </a:solidFill>
              </a:rPr>
              <a:t> a </a:t>
            </a:r>
            <a:r>
              <a:rPr lang="en-US" sz="2000" dirty="0" err="1">
                <a:solidFill>
                  <a:schemeClr val="tx2"/>
                </a:solidFill>
              </a:rPr>
              <a:t>alteração</a:t>
            </a:r>
            <a:r>
              <a:rPr lang="en-US" sz="2000" dirty="0">
                <a:solidFill>
                  <a:schemeClr val="tx2"/>
                </a:solidFill>
              </a:rPr>
              <a:t> </a:t>
            </a:r>
            <a:r>
              <a:rPr lang="en-US" sz="2000" dirty="0" err="1">
                <a:solidFill>
                  <a:schemeClr val="tx2"/>
                </a:solidFill>
              </a:rPr>
              <a:t>qualitativa</a:t>
            </a:r>
            <a:r>
              <a:rPr lang="en-US" sz="2000" dirty="0">
                <a:solidFill>
                  <a:schemeClr val="tx2"/>
                </a:solidFill>
              </a:rPr>
              <a:t> do </a:t>
            </a:r>
            <a:r>
              <a:rPr lang="en-US" sz="2000" dirty="0" err="1">
                <a:solidFill>
                  <a:schemeClr val="tx2"/>
                </a:solidFill>
              </a:rPr>
              <a:t>piso</a:t>
            </a:r>
            <a:r>
              <a:rPr lang="en-US" sz="2000" dirty="0">
                <a:solidFill>
                  <a:schemeClr val="tx2"/>
                </a:solidFill>
              </a:rPr>
              <a:t> de </a:t>
            </a:r>
            <a:r>
              <a:rPr lang="en-US" sz="2000" dirty="0" err="1">
                <a:solidFill>
                  <a:schemeClr val="tx2"/>
                </a:solidFill>
              </a:rPr>
              <a:t>cerâmica</a:t>
            </a:r>
            <a:r>
              <a:rPr lang="en-US" sz="2000" dirty="0">
                <a:solidFill>
                  <a:schemeClr val="tx2"/>
                </a:solidFill>
              </a:rPr>
              <a:t> por um </a:t>
            </a:r>
            <a:r>
              <a:rPr lang="en-US" sz="2000" dirty="0" err="1">
                <a:solidFill>
                  <a:schemeClr val="tx2"/>
                </a:solidFill>
              </a:rPr>
              <a:t>piso</a:t>
            </a:r>
            <a:r>
              <a:rPr lang="en-US" sz="2000" dirty="0">
                <a:solidFill>
                  <a:schemeClr val="tx2"/>
                </a:solidFill>
              </a:rPr>
              <a:t> de </a:t>
            </a:r>
            <a:r>
              <a:rPr lang="en-US" sz="2000" dirty="0" err="1">
                <a:solidFill>
                  <a:schemeClr val="tx2"/>
                </a:solidFill>
              </a:rPr>
              <a:t>granito</a:t>
            </a:r>
            <a:r>
              <a:rPr lang="en-US" sz="2000" dirty="0">
                <a:solidFill>
                  <a:schemeClr val="tx2"/>
                </a:solidFill>
              </a:rPr>
              <a:t>, </a:t>
            </a:r>
            <a:r>
              <a:rPr lang="en-US" sz="2000" dirty="0" err="1">
                <a:solidFill>
                  <a:schemeClr val="tx2"/>
                </a:solidFill>
              </a:rPr>
              <a:t>cujo</a:t>
            </a:r>
            <a:r>
              <a:rPr lang="en-US" sz="2000" dirty="0">
                <a:solidFill>
                  <a:schemeClr val="tx2"/>
                </a:solidFill>
              </a:rPr>
              <a:t> </a:t>
            </a:r>
            <a:r>
              <a:rPr lang="en-US" sz="2000" dirty="0" err="1">
                <a:solidFill>
                  <a:schemeClr val="tx2"/>
                </a:solidFill>
              </a:rPr>
              <a:t>custo</a:t>
            </a:r>
            <a:r>
              <a:rPr lang="en-US" sz="2000" dirty="0">
                <a:solidFill>
                  <a:schemeClr val="tx2"/>
                </a:solidFill>
              </a:rPr>
              <a:t> </a:t>
            </a:r>
            <a:r>
              <a:rPr lang="en-US" sz="2000" dirty="0" err="1">
                <a:solidFill>
                  <a:schemeClr val="tx2"/>
                </a:solidFill>
              </a:rPr>
              <a:t>unitário</a:t>
            </a:r>
            <a:r>
              <a:rPr lang="en-US" sz="2000" dirty="0">
                <a:solidFill>
                  <a:schemeClr val="tx2"/>
                </a:solidFill>
              </a:rPr>
              <a:t> é de R$ 70,00/m2. </a:t>
            </a:r>
            <a:r>
              <a:rPr lang="en-US" sz="2000" dirty="0" err="1">
                <a:solidFill>
                  <a:schemeClr val="tx2"/>
                </a:solidFill>
              </a:rPr>
              <a:t>Haverá</a:t>
            </a:r>
            <a:r>
              <a:rPr lang="en-US" sz="2000" dirty="0">
                <a:solidFill>
                  <a:schemeClr val="tx2"/>
                </a:solidFill>
              </a:rPr>
              <a:t> </a:t>
            </a:r>
            <a:r>
              <a:rPr lang="en-US" sz="2000" dirty="0" err="1">
                <a:solidFill>
                  <a:schemeClr val="tx2"/>
                </a:solidFill>
              </a:rPr>
              <a:t>assim</a:t>
            </a:r>
            <a:r>
              <a:rPr lang="en-US" sz="2000" dirty="0">
                <a:solidFill>
                  <a:schemeClr val="tx2"/>
                </a:solidFill>
              </a:rPr>
              <a:t>, um </a:t>
            </a:r>
            <a:r>
              <a:rPr lang="en-US" sz="2000" dirty="0" err="1">
                <a:solidFill>
                  <a:schemeClr val="tx2"/>
                </a:solidFill>
              </a:rPr>
              <a:t>aditivo</a:t>
            </a:r>
            <a:r>
              <a:rPr lang="en-US" sz="2000" dirty="0">
                <a:solidFill>
                  <a:schemeClr val="tx2"/>
                </a:solidFill>
              </a:rPr>
              <a:t> </a:t>
            </a:r>
            <a:r>
              <a:rPr lang="en-US" sz="2000" dirty="0" err="1">
                <a:solidFill>
                  <a:schemeClr val="tx2"/>
                </a:solidFill>
              </a:rPr>
              <a:t>acrescendo</a:t>
            </a:r>
            <a:r>
              <a:rPr lang="en-US" sz="2000" dirty="0">
                <a:solidFill>
                  <a:schemeClr val="tx2"/>
                </a:solidFill>
              </a:rPr>
              <a:t> 40% </a:t>
            </a:r>
            <a:r>
              <a:rPr lang="en-US" sz="2000" dirty="0" err="1">
                <a:solidFill>
                  <a:schemeClr val="tx2"/>
                </a:solidFill>
              </a:rPr>
              <a:t>ao</a:t>
            </a:r>
            <a:r>
              <a:rPr lang="en-US" sz="2000" dirty="0">
                <a:solidFill>
                  <a:schemeClr val="tx2"/>
                </a:solidFill>
              </a:rPr>
              <a:t> valor do </a:t>
            </a:r>
            <a:r>
              <a:rPr lang="en-US" sz="2000" dirty="0" err="1">
                <a:solidFill>
                  <a:schemeClr val="tx2"/>
                </a:solidFill>
              </a:rPr>
              <a:t>contrato</a:t>
            </a:r>
            <a:r>
              <a:rPr lang="en-US" sz="2000" dirty="0">
                <a:solidFill>
                  <a:schemeClr val="tx2"/>
                </a:solidFill>
              </a:rPr>
              <a:t>. A </a:t>
            </a:r>
            <a:r>
              <a:rPr lang="en-US" sz="2000" dirty="0" err="1">
                <a:solidFill>
                  <a:schemeClr val="tx2"/>
                </a:solidFill>
              </a:rPr>
              <a:t>precisão</a:t>
            </a:r>
            <a:r>
              <a:rPr lang="en-US" sz="2000" dirty="0">
                <a:solidFill>
                  <a:schemeClr val="tx2"/>
                </a:solidFill>
              </a:rPr>
              <a:t> </a:t>
            </a:r>
            <a:r>
              <a:rPr lang="en-US" sz="2000" dirty="0" err="1">
                <a:solidFill>
                  <a:schemeClr val="tx2"/>
                </a:solidFill>
              </a:rPr>
              <a:t>não</a:t>
            </a:r>
            <a:r>
              <a:rPr lang="en-US" sz="2000" dirty="0">
                <a:solidFill>
                  <a:schemeClr val="tx2"/>
                </a:solidFill>
              </a:rPr>
              <a:t> </a:t>
            </a:r>
            <a:r>
              <a:rPr lang="en-US" sz="2000" dirty="0" err="1">
                <a:solidFill>
                  <a:schemeClr val="tx2"/>
                </a:solidFill>
              </a:rPr>
              <a:t>pode</a:t>
            </a:r>
            <a:r>
              <a:rPr lang="en-US" sz="2000" dirty="0">
                <a:solidFill>
                  <a:schemeClr val="tx2"/>
                </a:solidFill>
              </a:rPr>
              <a:t> ser </a:t>
            </a:r>
            <a:r>
              <a:rPr lang="en-US" sz="2000" dirty="0" err="1">
                <a:solidFill>
                  <a:schemeClr val="tx2"/>
                </a:solidFill>
              </a:rPr>
              <a:t>aferida</a:t>
            </a:r>
            <a:r>
              <a:rPr lang="en-US" sz="2000" dirty="0">
                <a:solidFill>
                  <a:schemeClr val="tx2"/>
                </a:solidFill>
              </a:rPr>
              <a:t>, </a:t>
            </a:r>
            <a:r>
              <a:rPr lang="en-US" sz="2000" dirty="0" err="1">
                <a:solidFill>
                  <a:schemeClr val="tx2"/>
                </a:solidFill>
              </a:rPr>
              <a:t>pois</a:t>
            </a:r>
            <a:r>
              <a:rPr lang="en-US" sz="2000" dirty="0">
                <a:solidFill>
                  <a:schemeClr val="tx2"/>
                </a:solidFill>
              </a:rPr>
              <a:t> </a:t>
            </a:r>
            <a:r>
              <a:rPr lang="en-US" sz="2000" dirty="0" err="1">
                <a:solidFill>
                  <a:schemeClr val="tx2"/>
                </a:solidFill>
              </a:rPr>
              <a:t>houve</a:t>
            </a:r>
            <a:r>
              <a:rPr lang="en-US" sz="2000" dirty="0">
                <a:solidFill>
                  <a:schemeClr val="tx2"/>
                </a:solidFill>
              </a:rPr>
              <a:t> </a:t>
            </a:r>
            <a:r>
              <a:rPr lang="en-US" sz="2000" dirty="0" err="1">
                <a:solidFill>
                  <a:schemeClr val="tx2"/>
                </a:solidFill>
              </a:rPr>
              <a:t>alteração</a:t>
            </a:r>
            <a:r>
              <a:rPr lang="en-US" sz="2000" dirty="0">
                <a:solidFill>
                  <a:schemeClr val="tx2"/>
                </a:solidFill>
              </a:rPr>
              <a:t> </a:t>
            </a:r>
            <a:r>
              <a:rPr lang="en-US" sz="2000" dirty="0" err="1">
                <a:solidFill>
                  <a:schemeClr val="tx2"/>
                </a:solidFill>
              </a:rPr>
              <a:t>relevante</a:t>
            </a:r>
            <a:r>
              <a:rPr lang="en-US" sz="2000" dirty="0">
                <a:solidFill>
                  <a:schemeClr val="tx2"/>
                </a:solidFill>
              </a:rPr>
              <a:t> no </a:t>
            </a:r>
            <a:r>
              <a:rPr lang="en-US" sz="2000" dirty="0" err="1">
                <a:solidFill>
                  <a:schemeClr val="tx2"/>
                </a:solidFill>
              </a:rPr>
              <a:t>escopo</a:t>
            </a:r>
            <a:r>
              <a:rPr lang="en-US" sz="2000" dirty="0">
                <a:solidFill>
                  <a:schemeClr val="tx2"/>
                </a:solidFill>
              </a:rPr>
              <a:t> do </a:t>
            </a:r>
            <a:r>
              <a:rPr lang="en-US" sz="2000" dirty="0" err="1">
                <a:solidFill>
                  <a:schemeClr val="tx2"/>
                </a:solidFill>
              </a:rPr>
              <a:t>contrato</a:t>
            </a:r>
            <a:r>
              <a:rPr lang="en-US" sz="2000" dirty="0">
                <a:solidFill>
                  <a:schemeClr val="tx2"/>
                </a:solidFill>
              </a:rPr>
              <a:t>.</a:t>
            </a:r>
          </a:p>
          <a:p>
            <a:pPr algn="just" eaLnBrk="1" hangingPunct="1">
              <a:buClr>
                <a:schemeClr val="accent2"/>
              </a:buClr>
            </a:pPr>
            <a:r>
              <a:rPr lang="en-US" sz="2000" dirty="0" err="1">
                <a:solidFill>
                  <a:schemeClr val="tx2"/>
                </a:solidFill>
              </a:rPr>
              <a:t>Situação</a:t>
            </a:r>
            <a:r>
              <a:rPr lang="en-US" sz="2000" dirty="0">
                <a:solidFill>
                  <a:schemeClr val="tx2"/>
                </a:solidFill>
              </a:rPr>
              <a:t> 2: a </a:t>
            </a:r>
            <a:r>
              <a:rPr lang="en-US" sz="2000" dirty="0" err="1">
                <a:solidFill>
                  <a:schemeClr val="tx2"/>
                </a:solidFill>
              </a:rPr>
              <a:t>contratante</a:t>
            </a:r>
            <a:r>
              <a:rPr lang="en-US" sz="2000" dirty="0">
                <a:solidFill>
                  <a:schemeClr val="tx2"/>
                </a:solidFill>
              </a:rPr>
              <a:t> resolve </a:t>
            </a:r>
            <a:r>
              <a:rPr lang="en-US" sz="2000" dirty="0" err="1">
                <a:solidFill>
                  <a:schemeClr val="tx2"/>
                </a:solidFill>
              </a:rPr>
              <a:t>ampliar</a:t>
            </a:r>
            <a:r>
              <a:rPr lang="en-US" sz="2000" dirty="0">
                <a:solidFill>
                  <a:schemeClr val="tx2"/>
                </a:solidFill>
              </a:rPr>
              <a:t> a </a:t>
            </a:r>
            <a:r>
              <a:rPr lang="en-US" sz="2000" dirty="0" err="1">
                <a:solidFill>
                  <a:schemeClr val="tx2"/>
                </a:solidFill>
              </a:rPr>
              <a:t>área</a:t>
            </a:r>
            <a:r>
              <a:rPr lang="en-US" sz="2000" dirty="0">
                <a:solidFill>
                  <a:schemeClr val="tx2"/>
                </a:solidFill>
              </a:rPr>
              <a:t> que </a:t>
            </a:r>
            <a:r>
              <a:rPr lang="en-US" sz="2000" dirty="0" err="1">
                <a:solidFill>
                  <a:schemeClr val="tx2"/>
                </a:solidFill>
              </a:rPr>
              <a:t>receberá</a:t>
            </a:r>
            <a:r>
              <a:rPr lang="en-US" sz="2000" dirty="0">
                <a:solidFill>
                  <a:schemeClr val="tx2"/>
                </a:solidFill>
              </a:rPr>
              <a:t> o </a:t>
            </a:r>
            <a:r>
              <a:rPr lang="en-US" sz="2000" dirty="0" err="1">
                <a:solidFill>
                  <a:schemeClr val="tx2"/>
                </a:solidFill>
              </a:rPr>
              <a:t>piso</a:t>
            </a:r>
            <a:r>
              <a:rPr lang="en-US" sz="2000" dirty="0">
                <a:solidFill>
                  <a:schemeClr val="tx2"/>
                </a:solidFill>
              </a:rPr>
              <a:t> </a:t>
            </a:r>
            <a:r>
              <a:rPr lang="en-US" sz="2000" dirty="0" err="1">
                <a:solidFill>
                  <a:schemeClr val="tx2"/>
                </a:solidFill>
              </a:rPr>
              <a:t>em</a:t>
            </a:r>
            <a:r>
              <a:rPr lang="en-US" sz="2000" dirty="0">
                <a:solidFill>
                  <a:schemeClr val="tx2"/>
                </a:solidFill>
              </a:rPr>
              <a:t> </a:t>
            </a:r>
            <a:r>
              <a:rPr lang="en-US" sz="2000" dirty="0" err="1">
                <a:solidFill>
                  <a:schemeClr val="tx2"/>
                </a:solidFill>
              </a:rPr>
              <a:t>cerâmica</a:t>
            </a:r>
            <a:r>
              <a:rPr lang="en-US" sz="2000" dirty="0">
                <a:solidFill>
                  <a:schemeClr val="tx2"/>
                </a:solidFill>
              </a:rPr>
              <a:t> </a:t>
            </a:r>
            <a:r>
              <a:rPr lang="en-US" sz="2000" dirty="0" err="1">
                <a:solidFill>
                  <a:schemeClr val="tx2"/>
                </a:solidFill>
              </a:rPr>
              <a:t>em</a:t>
            </a:r>
            <a:r>
              <a:rPr lang="en-US" sz="2000" dirty="0">
                <a:solidFill>
                  <a:schemeClr val="tx2"/>
                </a:solidFill>
              </a:rPr>
              <a:t> 25%, </a:t>
            </a:r>
            <a:r>
              <a:rPr lang="en-US" sz="2000" dirty="0" err="1">
                <a:solidFill>
                  <a:schemeClr val="tx2"/>
                </a:solidFill>
              </a:rPr>
              <a:t>formalizando</a:t>
            </a:r>
            <a:r>
              <a:rPr lang="en-US" sz="2000" dirty="0">
                <a:solidFill>
                  <a:schemeClr val="tx2"/>
                </a:solidFill>
              </a:rPr>
              <a:t> </a:t>
            </a:r>
            <a:r>
              <a:rPr lang="en-US" sz="2000" dirty="0" err="1">
                <a:solidFill>
                  <a:schemeClr val="tx2"/>
                </a:solidFill>
              </a:rPr>
              <a:t>aditivo</a:t>
            </a:r>
            <a:r>
              <a:rPr lang="en-US" sz="2000" dirty="0">
                <a:solidFill>
                  <a:schemeClr val="tx2"/>
                </a:solidFill>
              </a:rPr>
              <a:t> contractual (</a:t>
            </a:r>
            <a:r>
              <a:rPr lang="en-US" sz="2000" dirty="0" err="1">
                <a:solidFill>
                  <a:schemeClr val="tx2"/>
                </a:solidFill>
              </a:rPr>
              <a:t>alteração</a:t>
            </a:r>
            <a:r>
              <a:rPr lang="en-US" sz="2000" dirty="0">
                <a:solidFill>
                  <a:schemeClr val="tx2"/>
                </a:solidFill>
              </a:rPr>
              <a:t> quantitative). A </a:t>
            </a:r>
            <a:r>
              <a:rPr lang="en-US" sz="2000" dirty="0" err="1">
                <a:solidFill>
                  <a:schemeClr val="tx2"/>
                </a:solidFill>
              </a:rPr>
              <a:t>precisão</a:t>
            </a:r>
            <a:r>
              <a:rPr lang="en-US" sz="2000" dirty="0">
                <a:solidFill>
                  <a:schemeClr val="tx2"/>
                </a:solidFill>
              </a:rPr>
              <a:t> </a:t>
            </a:r>
            <a:r>
              <a:rPr lang="en-US" sz="2000" dirty="0" err="1">
                <a:solidFill>
                  <a:schemeClr val="tx2"/>
                </a:solidFill>
              </a:rPr>
              <a:t>não</a:t>
            </a:r>
            <a:r>
              <a:rPr lang="en-US" sz="2000" dirty="0">
                <a:solidFill>
                  <a:schemeClr val="tx2"/>
                </a:solidFill>
              </a:rPr>
              <a:t> </a:t>
            </a:r>
            <a:r>
              <a:rPr lang="en-US" sz="2000" dirty="0" err="1">
                <a:solidFill>
                  <a:schemeClr val="tx2"/>
                </a:solidFill>
              </a:rPr>
              <a:t>pode</a:t>
            </a:r>
            <a:r>
              <a:rPr lang="en-US" sz="2000" dirty="0">
                <a:solidFill>
                  <a:schemeClr val="tx2"/>
                </a:solidFill>
              </a:rPr>
              <a:t> ser </a:t>
            </a:r>
            <a:r>
              <a:rPr lang="en-US" sz="2000" dirty="0" err="1">
                <a:solidFill>
                  <a:schemeClr val="tx2"/>
                </a:solidFill>
              </a:rPr>
              <a:t>aferida</a:t>
            </a:r>
            <a:r>
              <a:rPr lang="en-US" sz="2000" dirty="0">
                <a:solidFill>
                  <a:schemeClr val="tx2"/>
                </a:solidFill>
              </a:rPr>
              <a:t>, </a:t>
            </a:r>
            <a:r>
              <a:rPr lang="en-US" sz="2000" dirty="0" err="1">
                <a:solidFill>
                  <a:schemeClr val="tx2"/>
                </a:solidFill>
              </a:rPr>
              <a:t>pois</a:t>
            </a:r>
            <a:r>
              <a:rPr lang="en-US" sz="2000" dirty="0">
                <a:solidFill>
                  <a:schemeClr val="tx2"/>
                </a:solidFill>
              </a:rPr>
              <a:t> </a:t>
            </a:r>
            <a:r>
              <a:rPr lang="en-US" sz="2000" dirty="0" err="1">
                <a:solidFill>
                  <a:schemeClr val="tx2"/>
                </a:solidFill>
              </a:rPr>
              <a:t>houve</a:t>
            </a:r>
            <a:r>
              <a:rPr lang="en-US" sz="2000" dirty="0">
                <a:solidFill>
                  <a:schemeClr val="tx2"/>
                </a:solidFill>
              </a:rPr>
              <a:t> </a:t>
            </a:r>
            <a:r>
              <a:rPr lang="en-US" sz="2000" dirty="0" err="1">
                <a:solidFill>
                  <a:schemeClr val="tx2"/>
                </a:solidFill>
              </a:rPr>
              <a:t>alteração</a:t>
            </a:r>
            <a:r>
              <a:rPr lang="en-US" sz="2000" dirty="0">
                <a:solidFill>
                  <a:schemeClr val="tx2"/>
                </a:solidFill>
              </a:rPr>
              <a:t> </a:t>
            </a:r>
            <a:r>
              <a:rPr lang="en-US" sz="2000" dirty="0" err="1">
                <a:solidFill>
                  <a:schemeClr val="tx2"/>
                </a:solidFill>
              </a:rPr>
              <a:t>relevante</a:t>
            </a:r>
            <a:r>
              <a:rPr lang="en-US" sz="2000" dirty="0">
                <a:solidFill>
                  <a:schemeClr val="tx2"/>
                </a:solidFill>
              </a:rPr>
              <a:t> no </a:t>
            </a:r>
            <a:r>
              <a:rPr lang="en-US" sz="2000" dirty="0" err="1">
                <a:solidFill>
                  <a:schemeClr val="tx2"/>
                </a:solidFill>
              </a:rPr>
              <a:t>escopo</a:t>
            </a:r>
            <a:r>
              <a:rPr lang="en-US" sz="2000" dirty="0">
                <a:solidFill>
                  <a:schemeClr val="tx2"/>
                </a:solidFill>
              </a:rPr>
              <a:t> do </a:t>
            </a:r>
            <a:r>
              <a:rPr lang="en-US" sz="2000" dirty="0" err="1">
                <a:solidFill>
                  <a:schemeClr val="tx2"/>
                </a:solidFill>
              </a:rPr>
              <a:t>contrato</a:t>
            </a:r>
            <a:r>
              <a:rPr lang="en-US" sz="2000" dirty="0">
                <a:solidFill>
                  <a:schemeClr val="tx2"/>
                </a:solidFill>
              </a:rPr>
              <a:t>.</a:t>
            </a:r>
          </a:p>
        </p:txBody>
      </p:sp>
      <p:graphicFrame>
        <p:nvGraphicFramePr>
          <p:cNvPr id="5" name="Tabela 4"/>
          <p:cNvGraphicFramePr>
            <a:graphicFrameLocks noGrp="1"/>
          </p:cNvGraphicFramePr>
          <p:nvPr>
            <p:extLst>
              <p:ext uri="{D42A27DB-BD31-4B8C-83A1-F6EECF244321}">
                <p14:modId xmlns:p14="http://schemas.microsoft.com/office/powerpoint/2010/main" val="1434360860"/>
              </p:ext>
            </p:extLst>
          </p:nvPr>
        </p:nvGraphicFramePr>
        <p:xfrm>
          <a:off x="575556" y="980728"/>
          <a:ext cx="7992888" cy="2692877"/>
        </p:xfrm>
        <a:graphic>
          <a:graphicData uri="http://schemas.openxmlformats.org/drawingml/2006/table">
            <a:tbl>
              <a:tblPr firstRow="1" bandRow="1">
                <a:tableStyleId>{5C22544A-7EE6-4342-B048-85BDC9FD1C3A}</a:tableStyleId>
              </a:tblPr>
              <a:tblGrid>
                <a:gridCol w="2664296">
                  <a:extLst>
                    <a:ext uri="{9D8B030D-6E8A-4147-A177-3AD203B41FA5}">
                      <a16:colId xmlns:a16="http://schemas.microsoft.com/office/drawing/2014/main" val="20000"/>
                    </a:ext>
                  </a:extLst>
                </a:gridCol>
                <a:gridCol w="2664296">
                  <a:extLst>
                    <a:ext uri="{9D8B030D-6E8A-4147-A177-3AD203B41FA5}">
                      <a16:colId xmlns:a16="http://schemas.microsoft.com/office/drawing/2014/main" val="20001"/>
                    </a:ext>
                  </a:extLst>
                </a:gridCol>
                <a:gridCol w="2664296">
                  <a:extLst>
                    <a:ext uri="{9D8B030D-6E8A-4147-A177-3AD203B41FA5}">
                      <a16:colId xmlns:a16="http://schemas.microsoft.com/office/drawing/2014/main" val="20002"/>
                    </a:ext>
                  </a:extLst>
                </a:gridCol>
              </a:tblGrid>
              <a:tr h="1234423">
                <a:tc>
                  <a:txBody>
                    <a:bodyPr/>
                    <a:lstStyle/>
                    <a:p>
                      <a:endParaRPr lang="pt-BR" sz="2400" dirty="0">
                        <a:solidFill>
                          <a:schemeClr val="accent2"/>
                        </a:solidFill>
                      </a:endParaRPr>
                    </a:p>
                  </a:txBody>
                  <a:tcPr/>
                </a:tc>
                <a:tc>
                  <a:txBody>
                    <a:bodyPr/>
                    <a:lstStyle/>
                    <a:p>
                      <a:r>
                        <a:rPr lang="pt-BR" sz="2400" dirty="0">
                          <a:solidFill>
                            <a:schemeClr val="accent2"/>
                          </a:solidFill>
                        </a:rPr>
                        <a:t>Parâmetros</a:t>
                      </a:r>
                      <a:r>
                        <a:rPr lang="pt-BR" sz="2400" baseline="0" dirty="0">
                          <a:solidFill>
                            <a:schemeClr val="accent2"/>
                          </a:solidFill>
                        </a:rPr>
                        <a:t> Originalmente Orçados</a:t>
                      </a:r>
                      <a:endParaRPr lang="pt-BR" sz="2400" dirty="0">
                        <a:solidFill>
                          <a:schemeClr val="accent2"/>
                        </a:solidFill>
                      </a:endParaRPr>
                    </a:p>
                  </a:txBody>
                  <a:tcPr/>
                </a:tc>
                <a:tc>
                  <a:txBody>
                    <a:bodyPr/>
                    <a:lstStyle/>
                    <a:p>
                      <a:r>
                        <a:rPr lang="pt-BR" sz="2400" dirty="0">
                          <a:solidFill>
                            <a:schemeClr val="accent2"/>
                          </a:solidFill>
                        </a:rPr>
                        <a:t>Parâmetros Observados</a:t>
                      </a:r>
                      <a:r>
                        <a:rPr lang="pt-BR" sz="2400" baseline="0" dirty="0">
                          <a:solidFill>
                            <a:schemeClr val="accent2"/>
                          </a:solidFill>
                        </a:rPr>
                        <a:t> ao Final da Obra</a:t>
                      </a:r>
                      <a:endParaRPr lang="pt-BR" sz="2400" dirty="0">
                        <a:solidFill>
                          <a:schemeClr val="accent2"/>
                        </a:solidFill>
                      </a:endParaRPr>
                    </a:p>
                  </a:txBody>
                  <a:tcPr/>
                </a:tc>
                <a:extLst>
                  <a:ext uri="{0D108BD9-81ED-4DB2-BD59-A6C34878D82A}">
                    <a16:rowId xmlns:a16="http://schemas.microsoft.com/office/drawing/2014/main" val="10000"/>
                  </a:ext>
                </a:extLst>
              </a:tr>
              <a:tr h="133728">
                <a:tc>
                  <a:txBody>
                    <a:bodyPr/>
                    <a:lstStyle/>
                    <a:p>
                      <a:r>
                        <a:rPr lang="pt-BR" sz="2400" dirty="0"/>
                        <a:t>Quantidade</a:t>
                      </a:r>
                    </a:p>
                  </a:txBody>
                  <a:tcPr/>
                </a:tc>
                <a:tc>
                  <a:txBody>
                    <a:bodyPr/>
                    <a:lstStyle/>
                    <a:p>
                      <a:pPr algn="r"/>
                      <a:r>
                        <a:rPr lang="pt-BR" sz="2400" dirty="0"/>
                        <a:t>200 m2</a:t>
                      </a:r>
                    </a:p>
                  </a:txBody>
                  <a:tcPr/>
                </a:tc>
                <a:tc>
                  <a:txBody>
                    <a:bodyPr/>
                    <a:lstStyle/>
                    <a:p>
                      <a:pPr algn="r"/>
                      <a:r>
                        <a:rPr lang="pt-BR" sz="2400" dirty="0"/>
                        <a:t>200</a:t>
                      </a:r>
                      <a:r>
                        <a:rPr lang="pt-BR" sz="2400" baseline="0" dirty="0"/>
                        <a:t> m2</a:t>
                      </a:r>
                    </a:p>
                  </a:txBody>
                  <a:tcPr/>
                </a:tc>
                <a:extLst>
                  <a:ext uri="{0D108BD9-81ED-4DB2-BD59-A6C34878D82A}">
                    <a16:rowId xmlns:a16="http://schemas.microsoft.com/office/drawing/2014/main" val="10001"/>
                  </a:ext>
                </a:extLst>
              </a:tr>
              <a:tr h="500627">
                <a:tc>
                  <a:txBody>
                    <a:bodyPr/>
                    <a:lstStyle/>
                    <a:p>
                      <a:r>
                        <a:rPr lang="pt-BR" sz="2400" dirty="0"/>
                        <a:t>Custo Unitário</a:t>
                      </a:r>
                    </a:p>
                  </a:txBody>
                  <a:tcPr/>
                </a:tc>
                <a:tc>
                  <a:txBody>
                    <a:bodyPr/>
                    <a:lstStyle/>
                    <a:p>
                      <a:pPr algn="r"/>
                      <a:r>
                        <a:rPr lang="pt-BR" sz="2400" dirty="0"/>
                        <a:t>R$ 50,00/m2</a:t>
                      </a:r>
                    </a:p>
                  </a:txBody>
                  <a:tcPr/>
                </a:tc>
                <a:tc>
                  <a:txBody>
                    <a:bodyPr/>
                    <a:lstStyle/>
                    <a:p>
                      <a:pPr algn="r"/>
                      <a:r>
                        <a:rPr lang="pt-BR" sz="2400" dirty="0"/>
                        <a:t>R$ 50,00</a:t>
                      </a:r>
                      <a:r>
                        <a:rPr lang="pt-BR" sz="2400" baseline="0" dirty="0"/>
                        <a:t>/m2</a:t>
                      </a:r>
                      <a:endParaRPr lang="pt-BR" sz="2400" dirty="0"/>
                    </a:p>
                  </a:txBody>
                  <a:tcPr/>
                </a:tc>
                <a:extLst>
                  <a:ext uri="{0D108BD9-81ED-4DB2-BD59-A6C34878D82A}">
                    <a16:rowId xmlns:a16="http://schemas.microsoft.com/office/drawing/2014/main" val="10002"/>
                  </a:ext>
                </a:extLst>
              </a:tr>
              <a:tr h="500627">
                <a:tc>
                  <a:txBody>
                    <a:bodyPr/>
                    <a:lstStyle/>
                    <a:p>
                      <a:r>
                        <a:rPr lang="pt-BR" sz="2400" dirty="0"/>
                        <a:t>Custo</a:t>
                      </a:r>
                      <a:r>
                        <a:rPr lang="pt-BR" sz="2400" baseline="0" dirty="0"/>
                        <a:t> Total</a:t>
                      </a:r>
                      <a:endParaRPr lang="pt-BR" sz="2400" dirty="0"/>
                    </a:p>
                  </a:txBody>
                  <a:tcPr/>
                </a:tc>
                <a:tc>
                  <a:txBody>
                    <a:bodyPr/>
                    <a:lstStyle/>
                    <a:p>
                      <a:pPr algn="r"/>
                      <a:r>
                        <a:rPr lang="pt-BR" sz="2400" dirty="0"/>
                        <a:t>R$</a:t>
                      </a:r>
                      <a:r>
                        <a:rPr lang="pt-BR" sz="2400" baseline="0" dirty="0"/>
                        <a:t> 10.000,00</a:t>
                      </a:r>
                      <a:endParaRPr lang="pt-BR" sz="2400" dirty="0"/>
                    </a:p>
                  </a:txBody>
                  <a:tcPr/>
                </a:tc>
                <a:tc>
                  <a:txBody>
                    <a:bodyPr/>
                    <a:lstStyle/>
                    <a:p>
                      <a:pPr algn="r"/>
                      <a:r>
                        <a:rPr lang="pt-BR" sz="2400" dirty="0"/>
                        <a:t>R$  10.000,00</a:t>
                      </a:r>
                    </a:p>
                  </a:txBody>
                  <a:tcPr/>
                </a:tc>
                <a:extLst>
                  <a:ext uri="{0D108BD9-81ED-4DB2-BD59-A6C34878D82A}">
                    <a16:rowId xmlns:a16="http://schemas.microsoft.com/office/drawing/2014/main" val="10003"/>
                  </a:ext>
                </a:extLst>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730" name="Espaço Reservado para Número de Slide 5"/>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defRPr/>
            </a:pPr>
            <a:fld id="{82BF430D-CF97-40CA-8E87-AB453EFDA654}" type="slidenum">
              <a:rPr lang="pt-BR" sz="1400">
                <a:solidFill>
                  <a:schemeClr val="tx1"/>
                </a:solidFill>
              </a:rPr>
              <a:pPr algn="r">
                <a:defRPr/>
              </a:pPr>
              <a:t>16</a:t>
            </a:fld>
            <a:endParaRPr lang="pt-BR" sz="1400">
              <a:solidFill>
                <a:schemeClr val="tx1"/>
              </a:solidFill>
            </a:endParaRPr>
          </a:p>
        </p:txBody>
      </p:sp>
      <p:sp>
        <p:nvSpPr>
          <p:cNvPr id="75779" name="Rectangle 2"/>
          <p:cNvSpPr>
            <a:spLocks noGrp="1" noChangeArrowheads="1"/>
          </p:cNvSpPr>
          <p:nvPr>
            <p:ph type="title" idx="4294967295"/>
          </p:nvPr>
        </p:nvSpPr>
        <p:spPr>
          <a:xfrm>
            <a:off x="0" y="0"/>
            <a:ext cx="9144000" cy="785813"/>
          </a:xfrm>
        </p:spPr>
        <p:txBody>
          <a:bodyPr/>
          <a:lstStyle/>
          <a:p>
            <a:pPr eaLnBrk="1" hangingPunct="1"/>
            <a:r>
              <a:rPr lang="pt-BR" sz="3200" dirty="0"/>
              <a:t>Exemplo 3 – Reforma de um ambiente com assentamento de piso de cerâmica</a:t>
            </a:r>
          </a:p>
        </p:txBody>
      </p:sp>
      <p:sp>
        <p:nvSpPr>
          <p:cNvPr id="75780" name="Rectangle 3"/>
          <p:cNvSpPr>
            <a:spLocks noGrp="1" noChangeArrowheads="1"/>
          </p:cNvSpPr>
          <p:nvPr>
            <p:ph type="body" idx="4294967295"/>
          </p:nvPr>
        </p:nvSpPr>
        <p:spPr>
          <a:xfrm>
            <a:off x="0" y="4005064"/>
            <a:ext cx="9144000" cy="2664296"/>
          </a:xfrm>
        </p:spPr>
        <p:txBody>
          <a:bodyPr/>
          <a:lstStyle/>
          <a:p>
            <a:pPr algn="just" eaLnBrk="1" hangingPunct="1">
              <a:buClr>
                <a:schemeClr val="accent2"/>
              </a:buClr>
            </a:pPr>
            <a:r>
              <a:rPr lang="en-US" sz="2000" dirty="0" err="1">
                <a:solidFill>
                  <a:schemeClr val="tx2"/>
                </a:solidFill>
              </a:rPr>
              <a:t>Conclusão</a:t>
            </a:r>
            <a:r>
              <a:rPr lang="en-US" sz="2000" dirty="0">
                <a:solidFill>
                  <a:schemeClr val="tx2"/>
                </a:solidFill>
              </a:rPr>
              <a:t>: a </a:t>
            </a:r>
            <a:r>
              <a:rPr lang="en-US" sz="2000" dirty="0" err="1">
                <a:solidFill>
                  <a:schemeClr val="tx2"/>
                </a:solidFill>
              </a:rPr>
              <a:t>obra</a:t>
            </a:r>
            <a:r>
              <a:rPr lang="en-US" sz="2000" dirty="0">
                <a:solidFill>
                  <a:schemeClr val="tx2"/>
                </a:solidFill>
              </a:rPr>
              <a:t> </a:t>
            </a:r>
            <a:r>
              <a:rPr lang="en-US" sz="2000" dirty="0" err="1">
                <a:solidFill>
                  <a:schemeClr val="tx2"/>
                </a:solidFill>
              </a:rPr>
              <a:t>foi</a:t>
            </a:r>
            <a:r>
              <a:rPr lang="en-US" sz="2000" dirty="0">
                <a:solidFill>
                  <a:schemeClr val="tx2"/>
                </a:solidFill>
              </a:rPr>
              <a:t> </a:t>
            </a:r>
            <a:r>
              <a:rPr lang="en-US" sz="2000" dirty="0" err="1">
                <a:solidFill>
                  <a:schemeClr val="tx2"/>
                </a:solidFill>
              </a:rPr>
              <a:t>orçada</a:t>
            </a:r>
            <a:r>
              <a:rPr lang="en-US" sz="2000" dirty="0">
                <a:solidFill>
                  <a:schemeClr val="tx2"/>
                </a:solidFill>
              </a:rPr>
              <a:t> com </a:t>
            </a:r>
            <a:r>
              <a:rPr lang="en-US" sz="2000" dirty="0" err="1">
                <a:solidFill>
                  <a:schemeClr val="tx2"/>
                </a:solidFill>
              </a:rPr>
              <a:t>uma</a:t>
            </a:r>
            <a:r>
              <a:rPr lang="en-US" sz="2000" dirty="0">
                <a:solidFill>
                  <a:schemeClr val="tx2"/>
                </a:solidFill>
              </a:rPr>
              <a:t> </a:t>
            </a:r>
            <a:r>
              <a:rPr lang="en-US" sz="2000" dirty="0" err="1">
                <a:solidFill>
                  <a:schemeClr val="tx2"/>
                </a:solidFill>
              </a:rPr>
              <a:t>imprecisão</a:t>
            </a:r>
            <a:r>
              <a:rPr lang="en-US" sz="2000" dirty="0">
                <a:solidFill>
                  <a:schemeClr val="tx2"/>
                </a:solidFill>
              </a:rPr>
              <a:t> de R$ 1.000,00 (</a:t>
            </a:r>
            <a:r>
              <a:rPr lang="en-US" sz="2000" dirty="0" err="1">
                <a:solidFill>
                  <a:schemeClr val="tx2"/>
                </a:solidFill>
              </a:rPr>
              <a:t>ou</a:t>
            </a:r>
            <a:r>
              <a:rPr lang="en-US" sz="2000" dirty="0">
                <a:solidFill>
                  <a:schemeClr val="tx2"/>
                </a:solidFill>
              </a:rPr>
              <a:t> 10%).</a:t>
            </a:r>
          </a:p>
          <a:p>
            <a:pPr algn="just" eaLnBrk="1" hangingPunct="1">
              <a:buClr>
                <a:schemeClr val="accent2"/>
              </a:buClr>
            </a:pPr>
            <a:r>
              <a:rPr lang="en-US" sz="2000" dirty="0">
                <a:solidFill>
                  <a:schemeClr val="tx2"/>
                </a:solidFill>
              </a:rPr>
              <a:t>A </a:t>
            </a:r>
            <a:r>
              <a:rPr lang="en-US" sz="2000" dirty="0" err="1">
                <a:solidFill>
                  <a:schemeClr val="tx2"/>
                </a:solidFill>
              </a:rPr>
              <a:t>obra</a:t>
            </a:r>
            <a:r>
              <a:rPr lang="en-US" sz="2000" dirty="0">
                <a:solidFill>
                  <a:schemeClr val="tx2"/>
                </a:solidFill>
              </a:rPr>
              <a:t> </a:t>
            </a:r>
            <a:r>
              <a:rPr lang="en-US" sz="2000" dirty="0" err="1">
                <a:solidFill>
                  <a:schemeClr val="tx2"/>
                </a:solidFill>
              </a:rPr>
              <a:t>foi</a:t>
            </a:r>
            <a:r>
              <a:rPr lang="en-US" sz="2000" dirty="0">
                <a:solidFill>
                  <a:schemeClr val="tx2"/>
                </a:solidFill>
              </a:rPr>
              <a:t> </a:t>
            </a:r>
            <a:r>
              <a:rPr lang="en-US" sz="2000" dirty="0" err="1">
                <a:solidFill>
                  <a:schemeClr val="tx2"/>
                </a:solidFill>
              </a:rPr>
              <a:t>executada</a:t>
            </a:r>
            <a:r>
              <a:rPr lang="en-US" sz="2000" dirty="0">
                <a:solidFill>
                  <a:schemeClr val="tx2"/>
                </a:solidFill>
              </a:rPr>
              <a:t> </a:t>
            </a:r>
            <a:r>
              <a:rPr lang="en-US" sz="2000" dirty="0" err="1">
                <a:solidFill>
                  <a:schemeClr val="tx2"/>
                </a:solidFill>
              </a:rPr>
              <a:t>seguindo</a:t>
            </a:r>
            <a:r>
              <a:rPr lang="en-US" sz="2000" dirty="0">
                <a:solidFill>
                  <a:schemeClr val="tx2"/>
                </a:solidFill>
              </a:rPr>
              <a:t> </a:t>
            </a:r>
            <a:r>
              <a:rPr lang="en-US" sz="2000" dirty="0" err="1">
                <a:solidFill>
                  <a:schemeClr val="tx2"/>
                </a:solidFill>
              </a:rPr>
              <a:t>fielmente</a:t>
            </a:r>
            <a:r>
              <a:rPr lang="en-US" sz="2000" dirty="0">
                <a:solidFill>
                  <a:schemeClr val="tx2"/>
                </a:solidFill>
              </a:rPr>
              <a:t> o </a:t>
            </a:r>
            <a:r>
              <a:rPr lang="en-US" sz="2000" dirty="0" err="1">
                <a:solidFill>
                  <a:schemeClr val="tx2"/>
                </a:solidFill>
              </a:rPr>
              <a:t>projeto</a:t>
            </a:r>
            <a:r>
              <a:rPr lang="en-US" sz="2000" dirty="0">
                <a:solidFill>
                  <a:schemeClr val="tx2"/>
                </a:solidFill>
              </a:rPr>
              <a:t> </a:t>
            </a:r>
            <a:r>
              <a:rPr lang="en-US" sz="2000" dirty="0" err="1">
                <a:solidFill>
                  <a:schemeClr val="tx2"/>
                </a:solidFill>
              </a:rPr>
              <a:t>orçado</a:t>
            </a:r>
            <a:r>
              <a:rPr lang="en-US" sz="2000" dirty="0">
                <a:solidFill>
                  <a:schemeClr val="tx2"/>
                </a:solidFill>
              </a:rPr>
              <a:t>. </a:t>
            </a:r>
            <a:r>
              <a:rPr lang="en-US" sz="2000" dirty="0" err="1">
                <a:solidFill>
                  <a:schemeClr val="tx2"/>
                </a:solidFill>
              </a:rPr>
              <a:t>Não</a:t>
            </a:r>
            <a:r>
              <a:rPr lang="en-US" sz="2000" dirty="0">
                <a:solidFill>
                  <a:schemeClr val="tx2"/>
                </a:solidFill>
              </a:rPr>
              <a:t> </a:t>
            </a:r>
            <a:r>
              <a:rPr lang="en-US" sz="2000" dirty="0" err="1">
                <a:solidFill>
                  <a:schemeClr val="tx2"/>
                </a:solidFill>
              </a:rPr>
              <a:t>houve</a:t>
            </a:r>
            <a:r>
              <a:rPr lang="en-US" sz="2000" dirty="0">
                <a:solidFill>
                  <a:schemeClr val="tx2"/>
                </a:solidFill>
              </a:rPr>
              <a:t> </a:t>
            </a:r>
            <a:r>
              <a:rPr lang="en-US" sz="2000" dirty="0" err="1">
                <a:solidFill>
                  <a:schemeClr val="tx2"/>
                </a:solidFill>
              </a:rPr>
              <a:t>necessidade</a:t>
            </a:r>
            <a:r>
              <a:rPr lang="en-US" sz="2000" dirty="0">
                <a:solidFill>
                  <a:schemeClr val="tx2"/>
                </a:solidFill>
              </a:rPr>
              <a:t> de </a:t>
            </a:r>
            <a:r>
              <a:rPr lang="en-US" sz="2000" dirty="0" err="1">
                <a:solidFill>
                  <a:schemeClr val="tx2"/>
                </a:solidFill>
              </a:rPr>
              <a:t>formalizar</a:t>
            </a:r>
            <a:r>
              <a:rPr lang="en-US" sz="2000" dirty="0">
                <a:solidFill>
                  <a:schemeClr val="tx2"/>
                </a:solidFill>
              </a:rPr>
              <a:t> </a:t>
            </a:r>
            <a:r>
              <a:rPr lang="en-US" sz="2000" dirty="0" err="1">
                <a:solidFill>
                  <a:schemeClr val="tx2"/>
                </a:solidFill>
              </a:rPr>
              <a:t>aditivo</a:t>
            </a:r>
            <a:r>
              <a:rPr lang="en-US" sz="2000" dirty="0">
                <a:solidFill>
                  <a:schemeClr val="tx2"/>
                </a:solidFill>
              </a:rPr>
              <a:t> </a:t>
            </a:r>
            <a:r>
              <a:rPr lang="en-US" sz="2000" dirty="0" err="1">
                <a:solidFill>
                  <a:schemeClr val="tx2"/>
                </a:solidFill>
              </a:rPr>
              <a:t>contratual</a:t>
            </a:r>
            <a:r>
              <a:rPr lang="en-US" sz="2000" dirty="0">
                <a:solidFill>
                  <a:schemeClr val="tx2"/>
                </a:solidFill>
              </a:rPr>
              <a:t>, </a:t>
            </a:r>
            <a:r>
              <a:rPr lang="en-US" sz="2000" dirty="0" err="1">
                <a:solidFill>
                  <a:schemeClr val="tx2"/>
                </a:solidFill>
              </a:rPr>
              <a:t>pois</a:t>
            </a:r>
            <a:r>
              <a:rPr lang="en-US" sz="2000" dirty="0">
                <a:solidFill>
                  <a:schemeClr val="tx2"/>
                </a:solidFill>
              </a:rPr>
              <a:t> </a:t>
            </a:r>
            <a:r>
              <a:rPr lang="en-US" sz="2000" dirty="0" err="1">
                <a:solidFill>
                  <a:schemeClr val="tx2"/>
                </a:solidFill>
              </a:rPr>
              <a:t>não</a:t>
            </a:r>
            <a:r>
              <a:rPr lang="en-US" sz="2000" dirty="0">
                <a:solidFill>
                  <a:schemeClr val="tx2"/>
                </a:solidFill>
              </a:rPr>
              <a:t> </a:t>
            </a:r>
            <a:r>
              <a:rPr lang="en-US" sz="2000" dirty="0" err="1">
                <a:solidFill>
                  <a:schemeClr val="tx2"/>
                </a:solidFill>
              </a:rPr>
              <a:t>houve</a:t>
            </a:r>
            <a:r>
              <a:rPr lang="en-US" sz="2000" dirty="0">
                <a:solidFill>
                  <a:schemeClr val="tx2"/>
                </a:solidFill>
              </a:rPr>
              <a:t> </a:t>
            </a:r>
            <a:r>
              <a:rPr lang="en-US" sz="2000" dirty="0" err="1">
                <a:solidFill>
                  <a:schemeClr val="tx2"/>
                </a:solidFill>
              </a:rPr>
              <a:t>alteração</a:t>
            </a:r>
            <a:r>
              <a:rPr lang="en-US" sz="2000" dirty="0">
                <a:solidFill>
                  <a:schemeClr val="tx2"/>
                </a:solidFill>
              </a:rPr>
              <a:t> no </a:t>
            </a:r>
            <a:r>
              <a:rPr lang="en-US" sz="2000" dirty="0" err="1">
                <a:solidFill>
                  <a:schemeClr val="tx2"/>
                </a:solidFill>
              </a:rPr>
              <a:t>quantitativo</a:t>
            </a:r>
            <a:r>
              <a:rPr lang="en-US" sz="2000" dirty="0">
                <a:solidFill>
                  <a:schemeClr val="tx2"/>
                </a:solidFill>
              </a:rPr>
              <a:t> de </a:t>
            </a:r>
            <a:r>
              <a:rPr lang="en-US" sz="2000" dirty="0" err="1">
                <a:solidFill>
                  <a:schemeClr val="tx2"/>
                </a:solidFill>
              </a:rPr>
              <a:t>serviço</a:t>
            </a:r>
            <a:r>
              <a:rPr lang="en-US" sz="2000" dirty="0">
                <a:solidFill>
                  <a:schemeClr val="tx2"/>
                </a:solidFill>
              </a:rPr>
              <a:t>. </a:t>
            </a:r>
            <a:r>
              <a:rPr lang="en-US" sz="2000" dirty="0" err="1">
                <a:solidFill>
                  <a:schemeClr val="tx2"/>
                </a:solidFill>
              </a:rPr>
              <a:t>Apesar</a:t>
            </a:r>
            <a:r>
              <a:rPr lang="en-US" sz="2000" dirty="0">
                <a:solidFill>
                  <a:schemeClr val="tx2"/>
                </a:solidFill>
              </a:rPr>
              <a:t> de </a:t>
            </a:r>
            <a:r>
              <a:rPr lang="en-US" sz="2000" dirty="0" err="1">
                <a:solidFill>
                  <a:schemeClr val="tx2"/>
                </a:solidFill>
              </a:rPr>
              <a:t>haver</a:t>
            </a:r>
            <a:r>
              <a:rPr lang="en-US" sz="2000" dirty="0">
                <a:solidFill>
                  <a:schemeClr val="tx2"/>
                </a:solidFill>
              </a:rPr>
              <a:t> </a:t>
            </a:r>
            <a:r>
              <a:rPr lang="en-US" sz="2000" dirty="0" err="1">
                <a:solidFill>
                  <a:schemeClr val="tx2"/>
                </a:solidFill>
              </a:rPr>
              <a:t>uma</a:t>
            </a:r>
            <a:r>
              <a:rPr lang="en-US" sz="2000" dirty="0">
                <a:solidFill>
                  <a:schemeClr val="tx2"/>
                </a:solidFill>
              </a:rPr>
              <a:t> </a:t>
            </a:r>
            <a:r>
              <a:rPr lang="en-US" sz="2000" dirty="0" err="1">
                <a:solidFill>
                  <a:schemeClr val="tx2"/>
                </a:solidFill>
              </a:rPr>
              <a:t>margem</a:t>
            </a:r>
            <a:r>
              <a:rPr lang="en-US" sz="2000" dirty="0">
                <a:solidFill>
                  <a:schemeClr val="tx2"/>
                </a:solidFill>
              </a:rPr>
              <a:t> de </a:t>
            </a:r>
            <a:r>
              <a:rPr lang="en-US" sz="2000" dirty="0" err="1">
                <a:solidFill>
                  <a:schemeClr val="tx2"/>
                </a:solidFill>
              </a:rPr>
              <a:t>erro</a:t>
            </a:r>
            <a:r>
              <a:rPr lang="en-US" sz="2000" dirty="0">
                <a:solidFill>
                  <a:schemeClr val="tx2"/>
                </a:solidFill>
              </a:rPr>
              <a:t> de 10% no </a:t>
            </a:r>
            <a:r>
              <a:rPr lang="en-US" sz="2000" dirty="0" err="1">
                <a:solidFill>
                  <a:schemeClr val="tx2"/>
                </a:solidFill>
              </a:rPr>
              <a:t>orçamento</a:t>
            </a:r>
            <a:r>
              <a:rPr lang="en-US" sz="2000" dirty="0">
                <a:solidFill>
                  <a:schemeClr val="tx2"/>
                </a:solidFill>
              </a:rPr>
              <a:t>, o </a:t>
            </a:r>
            <a:r>
              <a:rPr lang="en-US" sz="2000" dirty="0" err="1">
                <a:solidFill>
                  <a:schemeClr val="tx2"/>
                </a:solidFill>
              </a:rPr>
              <a:t>percentual</a:t>
            </a:r>
            <a:r>
              <a:rPr lang="en-US" sz="2000" dirty="0">
                <a:solidFill>
                  <a:schemeClr val="tx2"/>
                </a:solidFill>
              </a:rPr>
              <a:t> de </a:t>
            </a:r>
            <a:r>
              <a:rPr lang="en-US" sz="2000" dirty="0" err="1">
                <a:solidFill>
                  <a:schemeClr val="tx2"/>
                </a:solidFill>
              </a:rPr>
              <a:t>aditamento</a:t>
            </a:r>
            <a:r>
              <a:rPr lang="en-US" sz="2000" dirty="0">
                <a:solidFill>
                  <a:schemeClr val="tx2"/>
                </a:solidFill>
              </a:rPr>
              <a:t> </a:t>
            </a:r>
            <a:r>
              <a:rPr lang="en-US" sz="2000" dirty="0" err="1">
                <a:solidFill>
                  <a:schemeClr val="tx2"/>
                </a:solidFill>
              </a:rPr>
              <a:t>contratual</a:t>
            </a:r>
            <a:r>
              <a:rPr lang="en-US" sz="2000" dirty="0">
                <a:solidFill>
                  <a:schemeClr val="tx2"/>
                </a:solidFill>
              </a:rPr>
              <a:t> </a:t>
            </a:r>
            <a:r>
              <a:rPr lang="en-US" sz="2000" dirty="0" err="1">
                <a:solidFill>
                  <a:schemeClr val="tx2"/>
                </a:solidFill>
              </a:rPr>
              <a:t>foi</a:t>
            </a:r>
            <a:r>
              <a:rPr lang="en-US" sz="2000" dirty="0">
                <a:solidFill>
                  <a:schemeClr val="tx2"/>
                </a:solidFill>
              </a:rPr>
              <a:t> </a:t>
            </a:r>
            <a:r>
              <a:rPr lang="en-US" sz="2000" dirty="0" err="1">
                <a:solidFill>
                  <a:schemeClr val="tx2"/>
                </a:solidFill>
              </a:rPr>
              <a:t>nulo</a:t>
            </a:r>
            <a:r>
              <a:rPr lang="en-US" sz="2000" dirty="0">
                <a:solidFill>
                  <a:schemeClr val="tx2"/>
                </a:solidFill>
              </a:rPr>
              <a:t>.</a:t>
            </a:r>
          </a:p>
        </p:txBody>
      </p:sp>
      <p:graphicFrame>
        <p:nvGraphicFramePr>
          <p:cNvPr id="5" name="Tabela 4"/>
          <p:cNvGraphicFramePr>
            <a:graphicFrameLocks noGrp="1"/>
          </p:cNvGraphicFramePr>
          <p:nvPr/>
        </p:nvGraphicFramePr>
        <p:xfrm>
          <a:off x="467544" y="1124744"/>
          <a:ext cx="7992888" cy="2692877"/>
        </p:xfrm>
        <a:graphic>
          <a:graphicData uri="http://schemas.openxmlformats.org/drawingml/2006/table">
            <a:tbl>
              <a:tblPr firstRow="1" bandRow="1">
                <a:tableStyleId>{5C22544A-7EE6-4342-B048-85BDC9FD1C3A}</a:tableStyleId>
              </a:tblPr>
              <a:tblGrid>
                <a:gridCol w="2664296">
                  <a:extLst>
                    <a:ext uri="{9D8B030D-6E8A-4147-A177-3AD203B41FA5}">
                      <a16:colId xmlns:a16="http://schemas.microsoft.com/office/drawing/2014/main" val="20000"/>
                    </a:ext>
                  </a:extLst>
                </a:gridCol>
                <a:gridCol w="2664296">
                  <a:extLst>
                    <a:ext uri="{9D8B030D-6E8A-4147-A177-3AD203B41FA5}">
                      <a16:colId xmlns:a16="http://schemas.microsoft.com/office/drawing/2014/main" val="20001"/>
                    </a:ext>
                  </a:extLst>
                </a:gridCol>
                <a:gridCol w="2664296">
                  <a:extLst>
                    <a:ext uri="{9D8B030D-6E8A-4147-A177-3AD203B41FA5}">
                      <a16:colId xmlns:a16="http://schemas.microsoft.com/office/drawing/2014/main" val="20002"/>
                    </a:ext>
                  </a:extLst>
                </a:gridCol>
              </a:tblGrid>
              <a:tr h="1234423">
                <a:tc>
                  <a:txBody>
                    <a:bodyPr/>
                    <a:lstStyle/>
                    <a:p>
                      <a:endParaRPr lang="pt-BR" sz="2400" dirty="0">
                        <a:solidFill>
                          <a:schemeClr val="accent2"/>
                        </a:solidFill>
                      </a:endParaRPr>
                    </a:p>
                  </a:txBody>
                  <a:tcPr/>
                </a:tc>
                <a:tc>
                  <a:txBody>
                    <a:bodyPr/>
                    <a:lstStyle/>
                    <a:p>
                      <a:r>
                        <a:rPr lang="pt-BR" sz="2400" dirty="0">
                          <a:solidFill>
                            <a:schemeClr val="accent2"/>
                          </a:solidFill>
                        </a:rPr>
                        <a:t>Parâmetros</a:t>
                      </a:r>
                      <a:r>
                        <a:rPr lang="pt-BR" sz="2400" baseline="0" dirty="0">
                          <a:solidFill>
                            <a:schemeClr val="accent2"/>
                          </a:solidFill>
                        </a:rPr>
                        <a:t> Originalmente Orçados</a:t>
                      </a:r>
                      <a:endParaRPr lang="pt-BR" sz="2400" dirty="0">
                        <a:solidFill>
                          <a:schemeClr val="accent2"/>
                        </a:solidFill>
                      </a:endParaRPr>
                    </a:p>
                  </a:txBody>
                  <a:tcPr/>
                </a:tc>
                <a:tc>
                  <a:txBody>
                    <a:bodyPr/>
                    <a:lstStyle/>
                    <a:p>
                      <a:r>
                        <a:rPr lang="pt-BR" sz="2400" dirty="0">
                          <a:solidFill>
                            <a:schemeClr val="accent2"/>
                          </a:solidFill>
                        </a:rPr>
                        <a:t>Parâmetros Observados</a:t>
                      </a:r>
                      <a:r>
                        <a:rPr lang="pt-BR" sz="2400" baseline="0" dirty="0">
                          <a:solidFill>
                            <a:schemeClr val="accent2"/>
                          </a:solidFill>
                        </a:rPr>
                        <a:t> ao Final da Obra</a:t>
                      </a:r>
                      <a:endParaRPr lang="pt-BR" sz="2400" dirty="0">
                        <a:solidFill>
                          <a:schemeClr val="accent2"/>
                        </a:solidFill>
                      </a:endParaRPr>
                    </a:p>
                  </a:txBody>
                  <a:tcPr/>
                </a:tc>
                <a:extLst>
                  <a:ext uri="{0D108BD9-81ED-4DB2-BD59-A6C34878D82A}">
                    <a16:rowId xmlns:a16="http://schemas.microsoft.com/office/drawing/2014/main" val="10000"/>
                  </a:ext>
                </a:extLst>
              </a:tr>
              <a:tr h="133728">
                <a:tc>
                  <a:txBody>
                    <a:bodyPr/>
                    <a:lstStyle/>
                    <a:p>
                      <a:r>
                        <a:rPr lang="pt-BR" sz="2400" dirty="0"/>
                        <a:t>Quantidade</a:t>
                      </a:r>
                    </a:p>
                  </a:txBody>
                  <a:tcPr/>
                </a:tc>
                <a:tc>
                  <a:txBody>
                    <a:bodyPr/>
                    <a:lstStyle/>
                    <a:p>
                      <a:pPr algn="r"/>
                      <a:r>
                        <a:rPr lang="pt-BR" sz="2400" dirty="0"/>
                        <a:t>200 m2</a:t>
                      </a:r>
                    </a:p>
                  </a:txBody>
                  <a:tcPr/>
                </a:tc>
                <a:tc>
                  <a:txBody>
                    <a:bodyPr/>
                    <a:lstStyle/>
                    <a:p>
                      <a:pPr algn="r"/>
                      <a:r>
                        <a:rPr lang="pt-BR" sz="2400" dirty="0"/>
                        <a:t>200</a:t>
                      </a:r>
                      <a:r>
                        <a:rPr lang="pt-BR" sz="2400" baseline="0" dirty="0"/>
                        <a:t> m2</a:t>
                      </a:r>
                    </a:p>
                  </a:txBody>
                  <a:tcPr/>
                </a:tc>
                <a:extLst>
                  <a:ext uri="{0D108BD9-81ED-4DB2-BD59-A6C34878D82A}">
                    <a16:rowId xmlns:a16="http://schemas.microsoft.com/office/drawing/2014/main" val="10001"/>
                  </a:ext>
                </a:extLst>
              </a:tr>
              <a:tr h="500627">
                <a:tc>
                  <a:txBody>
                    <a:bodyPr/>
                    <a:lstStyle/>
                    <a:p>
                      <a:r>
                        <a:rPr lang="pt-BR" sz="2400" dirty="0"/>
                        <a:t>Custo Unitário</a:t>
                      </a:r>
                    </a:p>
                  </a:txBody>
                  <a:tcPr/>
                </a:tc>
                <a:tc>
                  <a:txBody>
                    <a:bodyPr/>
                    <a:lstStyle/>
                    <a:p>
                      <a:pPr algn="r"/>
                      <a:r>
                        <a:rPr lang="pt-BR" sz="2400" dirty="0"/>
                        <a:t>R$ 50,00/m2</a:t>
                      </a:r>
                    </a:p>
                  </a:txBody>
                  <a:tcPr/>
                </a:tc>
                <a:tc>
                  <a:txBody>
                    <a:bodyPr/>
                    <a:lstStyle/>
                    <a:p>
                      <a:pPr algn="r"/>
                      <a:r>
                        <a:rPr lang="pt-BR" sz="2400" dirty="0"/>
                        <a:t>R$ 45,00</a:t>
                      </a:r>
                      <a:r>
                        <a:rPr lang="pt-BR" sz="2400" baseline="0" dirty="0"/>
                        <a:t>/m2</a:t>
                      </a:r>
                      <a:endParaRPr lang="pt-BR" sz="2400" dirty="0"/>
                    </a:p>
                  </a:txBody>
                  <a:tcPr/>
                </a:tc>
                <a:extLst>
                  <a:ext uri="{0D108BD9-81ED-4DB2-BD59-A6C34878D82A}">
                    <a16:rowId xmlns:a16="http://schemas.microsoft.com/office/drawing/2014/main" val="10002"/>
                  </a:ext>
                </a:extLst>
              </a:tr>
              <a:tr h="500627">
                <a:tc>
                  <a:txBody>
                    <a:bodyPr/>
                    <a:lstStyle/>
                    <a:p>
                      <a:r>
                        <a:rPr lang="pt-BR" sz="2400" dirty="0"/>
                        <a:t>Custo</a:t>
                      </a:r>
                      <a:r>
                        <a:rPr lang="pt-BR" sz="2400" baseline="0" dirty="0"/>
                        <a:t> Total</a:t>
                      </a:r>
                      <a:endParaRPr lang="pt-BR" sz="2400" dirty="0"/>
                    </a:p>
                  </a:txBody>
                  <a:tcPr/>
                </a:tc>
                <a:tc>
                  <a:txBody>
                    <a:bodyPr/>
                    <a:lstStyle/>
                    <a:p>
                      <a:pPr algn="r"/>
                      <a:r>
                        <a:rPr lang="pt-BR" sz="2400" dirty="0"/>
                        <a:t>R$</a:t>
                      </a:r>
                      <a:r>
                        <a:rPr lang="pt-BR" sz="2400" baseline="0" dirty="0"/>
                        <a:t> 10.000,00</a:t>
                      </a:r>
                      <a:endParaRPr lang="pt-BR" sz="2400" dirty="0"/>
                    </a:p>
                  </a:txBody>
                  <a:tcPr/>
                </a:tc>
                <a:tc>
                  <a:txBody>
                    <a:bodyPr/>
                    <a:lstStyle/>
                    <a:p>
                      <a:pPr algn="r"/>
                      <a:r>
                        <a:rPr lang="pt-BR" sz="2400" dirty="0"/>
                        <a:t>R$  9.000,00</a:t>
                      </a:r>
                    </a:p>
                  </a:txBody>
                  <a:tcPr/>
                </a:tc>
                <a:extLst>
                  <a:ext uri="{0D108BD9-81ED-4DB2-BD59-A6C34878D82A}">
                    <a16:rowId xmlns:a16="http://schemas.microsoft.com/office/drawing/2014/main" val="10003"/>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Espaço Reservado para Número de Slide 5"/>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defRPr/>
            </a:pPr>
            <a:fld id="{82BF430D-CF97-40CA-8E87-AB453EFDA654}" type="slidenum">
              <a:rPr lang="pt-BR" sz="1400">
                <a:solidFill>
                  <a:schemeClr val="tx1"/>
                </a:solidFill>
              </a:rPr>
              <a:pPr algn="r">
                <a:defRPr/>
              </a:pPr>
              <a:t>17</a:t>
            </a:fld>
            <a:endParaRPr lang="pt-BR" sz="1400">
              <a:solidFill>
                <a:schemeClr val="tx1"/>
              </a:solidFill>
            </a:endParaRPr>
          </a:p>
        </p:txBody>
      </p:sp>
      <p:sp>
        <p:nvSpPr>
          <p:cNvPr id="75779" name="Rectangle 2"/>
          <p:cNvSpPr>
            <a:spLocks noGrp="1" noChangeArrowheads="1"/>
          </p:cNvSpPr>
          <p:nvPr>
            <p:ph type="title" idx="4294967295"/>
          </p:nvPr>
        </p:nvSpPr>
        <p:spPr>
          <a:xfrm>
            <a:off x="0" y="0"/>
            <a:ext cx="9144000" cy="785813"/>
          </a:xfrm>
        </p:spPr>
        <p:txBody>
          <a:bodyPr/>
          <a:lstStyle/>
          <a:p>
            <a:pPr eaLnBrk="1" hangingPunct="1"/>
            <a:r>
              <a:rPr lang="pt-BR" dirty="0"/>
              <a:t>Precisão do orçamento</a:t>
            </a:r>
          </a:p>
        </p:txBody>
      </p:sp>
      <p:sp>
        <p:nvSpPr>
          <p:cNvPr id="75780" name="Rectangle 3"/>
          <p:cNvSpPr>
            <a:spLocks noGrp="1" noChangeArrowheads="1"/>
          </p:cNvSpPr>
          <p:nvPr>
            <p:ph type="body" idx="4294967295"/>
          </p:nvPr>
        </p:nvSpPr>
        <p:spPr>
          <a:xfrm>
            <a:off x="277019" y="954311"/>
            <a:ext cx="8589962" cy="5514975"/>
          </a:xfrm>
        </p:spPr>
        <p:txBody>
          <a:bodyPr/>
          <a:lstStyle/>
          <a:p>
            <a:pPr algn="just" eaLnBrk="1" hangingPunct="1">
              <a:buClr>
                <a:schemeClr val="accent2"/>
              </a:buClr>
            </a:pPr>
            <a:r>
              <a:rPr lang="pt-BR" dirty="0">
                <a:solidFill>
                  <a:schemeClr val="tx2"/>
                </a:solidFill>
              </a:rPr>
              <a:t>Os exemplos anteriores nos mostram que </a:t>
            </a:r>
            <a:r>
              <a:rPr lang="pt-BR" b="1" u="sng" dirty="0">
                <a:solidFill>
                  <a:schemeClr val="tx2"/>
                </a:solidFill>
              </a:rPr>
              <a:t>o</a:t>
            </a:r>
            <a:r>
              <a:rPr lang="pt-BR" b="1" u="sng" dirty="0"/>
              <a:t> </a:t>
            </a:r>
            <a:r>
              <a:rPr lang="pt-BR" b="1" u="sng" dirty="0">
                <a:solidFill>
                  <a:schemeClr val="tx2"/>
                </a:solidFill>
              </a:rPr>
              <a:t>conceito de precisão do orçamento não se confunde com os limites percentuais de aditamento contratual </a:t>
            </a:r>
            <a:r>
              <a:rPr lang="pt-BR" dirty="0">
                <a:solidFill>
                  <a:schemeClr val="tx2"/>
                </a:solidFill>
              </a:rPr>
              <a:t>estabelecidos no art. 65 da Lei 8.666/93 (25% ou 50%), e não pode ser usado como justificativa para erros de projeto ou de </a:t>
            </a:r>
            <a:r>
              <a:rPr lang="pt-BR" dirty="0" err="1">
                <a:solidFill>
                  <a:schemeClr val="tx2"/>
                </a:solidFill>
              </a:rPr>
              <a:t>orçamentação</a:t>
            </a:r>
            <a:r>
              <a:rPr lang="pt-BR" dirty="0">
                <a:solidFill>
                  <a:schemeClr val="tx2"/>
                </a:solidFill>
              </a:rPr>
              <a:t>, nem para justificar pleitos de aditamentos contratuais.</a:t>
            </a:r>
            <a:endParaRPr lang="en-US" dirty="0">
              <a:solidFill>
                <a:schemeClr val="tx2"/>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Text Box 10"/>
          <p:cNvSpPr txBox="1">
            <a:spLocks noChangeArrowheads="1"/>
          </p:cNvSpPr>
          <p:nvPr/>
        </p:nvSpPr>
        <p:spPr bwMode="auto">
          <a:xfrm>
            <a:off x="323528" y="779445"/>
            <a:ext cx="8569647" cy="4524315"/>
          </a:xfrm>
          <a:prstGeom prst="rect">
            <a:avLst/>
          </a:prstGeom>
          <a:solidFill>
            <a:schemeClr val="bg1"/>
          </a:solidFill>
          <a:ln w="9525">
            <a:noFill/>
            <a:miter lim="800000"/>
            <a:headEnd/>
            <a:tailEnd/>
          </a:ln>
        </p:spPr>
        <p:txBody>
          <a:bodyPr wrap="square">
            <a:spAutoFit/>
          </a:bodyPr>
          <a:lstStyle/>
          <a:p>
            <a:pPr algn="just">
              <a:spcBef>
                <a:spcPct val="0"/>
              </a:spcBef>
            </a:pPr>
            <a:r>
              <a:rPr lang="pt-BR" sz="2400" u="none" dirty="0">
                <a:solidFill>
                  <a:srgbClr val="262673"/>
                </a:solidFill>
                <a:effectLst/>
              </a:rPr>
              <a:t>Art. 65.  Os contratos regidos por esta Lei poderão ser alterados, com as devidas justificativas, nos seguintes casos: </a:t>
            </a:r>
          </a:p>
          <a:p>
            <a:pPr algn="just">
              <a:spcBef>
                <a:spcPct val="0"/>
              </a:spcBef>
            </a:pPr>
            <a:endParaRPr lang="pt-BR" sz="2400" u="none" dirty="0">
              <a:solidFill>
                <a:srgbClr val="262673"/>
              </a:solidFill>
              <a:effectLst/>
            </a:endParaRPr>
          </a:p>
          <a:p>
            <a:pPr algn="just">
              <a:spcBef>
                <a:spcPct val="0"/>
              </a:spcBef>
            </a:pPr>
            <a:r>
              <a:rPr lang="pt-BR" sz="2400" u="none" dirty="0">
                <a:solidFill>
                  <a:srgbClr val="262673"/>
                </a:solidFill>
                <a:effectLst/>
              </a:rPr>
              <a:t>I - unilateralmente pela Administração:</a:t>
            </a:r>
          </a:p>
          <a:p>
            <a:pPr algn="just">
              <a:spcBef>
                <a:spcPct val="0"/>
              </a:spcBef>
            </a:pPr>
            <a:endParaRPr lang="pt-BR" sz="2400" u="none" dirty="0">
              <a:solidFill>
                <a:srgbClr val="262673"/>
              </a:solidFill>
              <a:effectLst/>
            </a:endParaRPr>
          </a:p>
          <a:p>
            <a:pPr algn="just">
              <a:spcBef>
                <a:spcPct val="0"/>
              </a:spcBef>
            </a:pPr>
            <a:r>
              <a:rPr lang="pt-BR" sz="2400" u="none" dirty="0">
                <a:solidFill>
                  <a:srgbClr val="262673"/>
                </a:solidFill>
                <a:effectLst/>
              </a:rPr>
              <a:t>a) quando houver modificação do projeto ou das especificações, para melhor adequação técnica aos seus objetivos; </a:t>
            </a:r>
            <a:r>
              <a:rPr lang="pt-BR" sz="2400" u="none" dirty="0">
                <a:solidFill>
                  <a:srgbClr val="FF0000"/>
                </a:solidFill>
                <a:effectLst/>
              </a:rPr>
              <a:t>[alteração qualitativa]</a:t>
            </a:r>
          </a:p>
          <a:p>
            <a:pPr algn="just">
              <a:spcBef>
                <a:spcPct val="0"/>
              </a:spcBef>
            </a:pPr>
            <a:endParaRPr lang="pt-BR" sz="2400" u="none" dirty="0">
              <a:solidFill>
                <a:srgbClr val="FF0000"/>
              </a:solidFill>
              <a:effectLst/>
            </a:endParaRPr>
          </a:p>
          <a:p>
            <a:pPr algn="just">
              <a:spcBef>
                <a:spcPct val="0"/>
              </a:spcBef>
            </a:pPr>
            <a:r>
              <a:rPr lang="pt-BR" sz="2400" u="none" dirty="0">
                <a:solidFill>
                  <a:srgbClr val="262673"/>
                </a:solidFill>
                <a:effectLst/>
              </a:rPr>
              <a:t>b) quando necessária a modificação do valor contratual em decorrência de acréscimo ou diminuição quantitativa de seu objeto, nos limites permitidos por esta Lei; </a:t>
            </a:r>
            <a:r>
              <a:rPr lang="pt-BR" sz="2400" u="none" dirty="0">
                <a:solidFill>
                  <a:srgbClr val="FF0000"/>
                </a:solidFill>
                <a:effectLst/>
              </a:rPr>
              <a:t>[alteração quantitativa]</a:t>
            </a:r>
          </a:p>
        </p:txBody>
      </p:sp>
      <p:sp>
        <p:nvSpPr>
          <p:cNvPr id="135171" name="Text Box 10"/>
          <p:cNvSpPr txBox="1">
            <a:spLocks noChangeArrowheads="1"/>
          </p:cNvSpPr>
          <p:nvPr/>
        </p:nvSpPr>
        <p:spPr bwMode="auto">
          <a:xfrm>
            <a:off x="125412" y="0"/>
            <a:ext cx="8893175" cy="779444"/>
          </a:xfrm>
          <a:prstGeom prst="rect">
            <a:avLst/>
          </a:prstGeom>
          <a:solidFill>
            <a:schemeClr val="bg1"/>
          </a:solidFill>
          <a:ln w="9525">
            <a:noFill/>
            <a:miter lim="800000"/>
            <a:headEnd/>
            <a:tailEnd/>
          </a:ln>
        </p:spPr>
        <p:txBody>
          <a:bodyPr>
            <a:spAutoFit/>
          </a:bodyPr>
          <a:lstStyle/>
          <a:p>
            <a:pPr algn="ctr" eaLnBrk="1" hangingPunct="1">
              <a:lnSpc>
                <a:spcPct val="160000"/>
              </a:lnSpc>
            </a:pPr>
            <a:r>
              <a:rPr lang="pt-BR" u="none" dirty="0">
                <a:solidFill>
                  <a:srgbClr val="990000"/>
                </a:solidFill>
                <a:latin typeface="+mj-lt"/>
                <a:ea typeface="+mj-ea"/>
                <a:cs typeface="+mj-cs"/>
              </a:rPr>
              <a:t>Aditamento Contratual pela Lei 8666/93</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Espaço Reservado para Número de Slide 5"/>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defRPr/>
            </a:pPr>
            <a:fld id="{82BF430D-CF97-40CA-8E87-AB453EFDA654}" type="slidenum">
              <a:rPr lang="pt-BR" sz="1400">
                <a:solidFill>
                  <a:schemeClr val="tx1"/>
                </a:solidFill>
              </a:rPr>
              <a:pPr algn="r">
                <a:defRPr/>
              </a:pPr>
              <a:t>19</a:t>
            </a:fld>
            <a:endParaRPr lang="pt-BR" sz="1400">
              <a:solidFill>
                <a:schemeClr val="tx1"/>
              </a:solidFill>
            </a:endParaRPr>
          </a:p>
        </p:txBody>
      </p:sp>
      <p:sp>
        <p:nvSpPr>
          <p:cNvPr id="75779" name="Rectangle 2"/>
          <p:cNvSpPr>
            <a:spLocks noGrp="1" noChangeArrowheads="1"/>
          </p:cNvSpPr>
          <p:nvPr>
            <p:ph type="title" idx="4294967295"/>
          </p:nvPr>
        </p:nvSpPr>
        <p:spPr>
          <a:xfrm>
            <a:off x="0" y="0"/>
            <a:ext cx="9144000" cy="785813"/>
          </a:xfrm>
        </p:spPr>
        <p:txBody>
          <a:bodyPr/>
          <a:lstStyle/>
          <a:p>
            <a:pPr eaLnBrk="1" hangingPunct="1"/>
            <a:r>
              <a:rPr lang="pt-BR" dirty="0"/>
              <a:t>Precisão do orçamento x Sobrepreço</a:t>
            </a:r>
          </a:p>
        </p:txBody>
      </p:sp>
      <p:sp>
        <p:nvSpPr>
          <p:cNvPr id="75780" name="Rectangle 3"/>
          <p:cNvSpPr>
            <a:spLocks noGrp="1" noChangeArrowheads="1"/>
          </p:cNvSpPr>
          <p:nvPr>
            <p:ph type="body" idx="4294967295"/>
          </p:nvPr>
        </p:nvSpPr>
        <p:spPr>
          <a:xfrm>
            <a:off x="96838" y="789688"/>
            <a:ext cx="8589962" cy="5514975"/>
          </a:xfrm>
        </p:spPr>
        <p:txBody>
          <a:bodyPr/>
          <a:lstStyle/>
          <a:p>
            <a:pPr algn="just" eaLnBrk="1" hangingPunct="1">
              <a:buClr>
                <a:schemeClr val="accent2"/>
              </a:buClr>
            </a:pPr>
            <a:r>
              <a:rPr lang="pt-BR" sz="2400" b="1" dirty="0">
                <a:solidFill>
                  <a:schemeClr val="tx2"/>
                </a:solidFill>
              </a:rPr>
              <a:t>O conceito de precisão apresentado na OT 04/2012 também não está relacionado com o percentual de sobrepreço ou de superfaturamento decorrente da comparação dos preços de orçamentos de licitações ou de planilhas contratuais com preços obtidos em sistemas referenciais de preços ou qualquer outra fonte de preços paradigmas de mercado.</a:t>
            </a:r>
          </a:p>
          <a:p>
            <a:pPr algn="just" eaLnBrk="1" hangingPunct="1">
              <a:buClr>
                <a:schemeClr val="accent2"/>
              </a:buClr>
            </a:pPr>
            <a:r>
              <a:rPr lang="pt-BR" sz="2400" b="1" dirty="0">
                <a:solidFill>
                  <a:schemeClr val="tx2"/>
                </a:solidFill>
              </a:rPr>
              <a:t>O conceito de precisão apresentado na OT 04/2012 é mais abrangente, englobando não apenas variações de preços, mas também a </a:t>
            </a:r>
            <a:r>
              <a:rPr lang="pt-BR" sz="2400" b="1" dirty="0" err="1">
                <a:solidFill>
                  <a:schemeClr val="tx2"/>
                </a:solidFill>
              </a:rPr>
              <a:t>acurácia</a:t>
            </a:r>
            <a:r>
              <a:rPr lang="pt-BR" sz="2400" b="1" dirty="0">
                <a:solidFill>
                  <a:schemeClr val="tx2"/>
                </a:solidFill>
              </a:rPr>
              <a:t> na estimativa dos quantitativos dos serviços. </a:t>
            </a:r>
            <a:endParaRPr lang="en-US" sz="2400" b="1" dirty="0">
              <a:solidFill>
                <a:schemeClr val="tx2"/>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ítulo 1">
            <a:extLst>
              <a:ext uri="{FF2B5EF4-FFF2-40B4-BE49-F238E27FC236}">
                <a16:creationId xmlns:a16="http://schemas.microsoft.com/office/drawing/2014/main" id="{981E3AEA-29D1-4551-9066-F95B26280E2F}"/>
              </a:ext>
            </a:extLst>
          </p:cNvPr>
          <p:cNvSpPr>
            <a:spLocks noGrp="1" noChangeArrowheads="1"/>
          </p:cNvSpPr>
          <p:nvPr>
            <p:ph type="ctrTitle"/>
          </p:nvPr>
        </p:nvSpPr>
        <p:spPr>
          <a:xfrm>
            <a:off x="684213" y="-214313"/>
            <a:ext cx="7772400" cy="1470026"/>
          </a:xfrm>
        </p:spPr>
        <p:txBody>
          <a:bodyPr/>
          <a:lstStyle/>
          <a:p>
            <a:r>
              <a:rPr lang="pt-BR" altLang="pt-BR" dirty="0"/>
              <a:t>Objetivo </a:t>
            </a:r>
          </a:p>
        </p:txBody>
      </p:sp>
      <p:sp>
        <p:nvSpPr>
          <p:cNvPr id="6147" name="Subtítulo 2">
            <a:extLst>
              <a:ext uri="{FF2B5EF4-FFF2-40B4-BE49-F238E27FC236}">
                <a16:creationId xmlns:a16="http://schemas.microsoft.com/office/drawing/2014/main" id="{F973D8C3-7E7C-4F49-886A-185C7CFF56FD}"/>
              </a:ext>
            </a:extLst>
          </p:cNvPr>
          <p:cNvSpPr>
            <a:spLocks noGrp="1"/>
          </p:cNvSpPr>
          <p:nvPr>
            <p:ph type="subTitle" idx="1"/>
          </p:nvPr>
        </p:nvSpPr>
        <p:spPr bwMode="auto">
          <a:xfrm>
            <a:off x="434182" y="1255713"/>
            <a:ext cx="7772400" cy="4477221"/>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just"/>
            <a:r>
              <a:rPr lang="pt-BR" sz="4000" b="1" dirty="0">
                <a:solidFill>
                  <a:schemeClr val="tx1"/>
                </a:solidFill>
                <a:latin typeface="Arial" charset="0"/>
                <a:cs typeface="Times New Roman" panose="02020603050405020304" pitchFamily="18" charset="0"/>
              </a:rPr>
              <a:t>Uniformizar o entendimento quanto à precisão do orçamento de obras públicas.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Espaço Reservado para Número de Slide 5"/>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defRPr/>
            </a:pPr>
            <a:fld id="{82BF430D-CF97-40CA-8E87-AB453EFDA654}" type="slidenum">
              <a:rPr lang="pt-BR" sz="1400">
                <a:solidFill>
                  <a:schemeClr val="tx1"/>
                </a:solidFill>
              </a:rPr>
              <a:pPr algn="r">
                <a:defRPr/>
              </a:pPr>
              <a:t>20</a:t>
            </a:fld>
            <a:endParaRPr lang="pt-BR" sz="1400">
              <a:solidFill>
                <a:schemeClr val="tx1"/>
              </a:solidFill>
            </a:endParaRPr>
          </a:p>
        </p:txBody>
      </p:sp>
      <p:sp>
        <p:nvSpPr>
          <p:cNvPr id="75779" name="Rectangle 2"/>
          <p:cNvSpPr>
            <a:spLocks noGrp="1" noChangeArrowheads="1"/>
          </p:cNvSpPr>
          <p:nvPr>
            <p:ph type="title" idx="4294967295"/>
          </p:nvPr>
        </p:nvSpPr>
        <p:spPr>
          <a:xfrm>
            <a:off x="0" y="0"/>
            <a:ext cx="9144000" cy="785813"/>
          </a:xfrm>
        </p:spPr>
        <p:txBody>
          <a:bodyPr/>
          <a:lstStyle/>
          <a:p>
            <a:pPr eaLnBrk="1" hangingPunct="1"/>
            <a:r>
              <a:rPr lang="pt-BR" dirty="0"/>
              <a:t>Precisão do orçamento x Sobrepreço</a:t>
            </a:r>
          </a:p>
        </p:txBody>
      </p:sp>
      <p:sp>
        <p:nvSpPr>
          <p:cNvPr id="75780" name="Rectangle 3"/>
          <p:cNvSpPr>
            <a:spLocks noGrp="1" noChangeArrowheads="1"/>
          </p:cNvSpPr>
          <p:nvPr>
            <p:ph type="body" idx="4294967295"/>
          </p:nvPr>
        </p:nvSpPr>
        <p:spPr>
          <a:xfrm>
            <a:off x="179512" y="785813"/>
            <a:ext cx="8856984" cy="4515396"/>
          </a:xfrm>
        </p:spPr>
        <p:txBody>
          <a:bodyPr/>
          <a:lstStyle/>
          <a:p>
            <a:pPr algn="just" eaLnBrk="1" hangingPunct="1">
              <a:buClr>
                <a:schemeClr val="accent2"/>
              </a:buClr>
            </a:pPr>
            <a:r>
              <a:rPr lang="pt-BR" sz="2800" dirty="0">
                <a:solidFill>
                  <a:schemeClr val="tx2"/>
                </a:solidFill>
              </a:rPr>
              <a:t>O sobrepreço decorre da comparação do orçamento com </a:t>
            </a:r>
            <a:r>
              <a:rPr lang="pt-BR" sz="2800" b="1" u="sng" dirty="0">
                <a:solidFill>
                  <a:schemeClr val="tx2"/>
                </a:solidFill>
              </a:rPr>
              <a:t>preços referenciais </a:t>
            </a:r>
            <a:r>
              <a:rPr lang="pt-BR" sz="2800" dirty="0">
                <a:solidFill>
                  <a:schemeClr val="tx2"/>
                </a:solidFill>
              </a:rPr>
              <a:t>de mercado.</a:t>
            </a:r>
          </a:p>
          <a:p>
            <a:pPr algn="just" eaLnBrk="1" hangingPunct="1">
              <a:buClr>
                <a:schemeClr val="accent2"/>
              </a:buClr>
            </a:pPr>
            <a:r>
              <a:rPr lang="pt-BR" sz="2800" dirty="0">
                <a:solidFill>
                  <a:schemeClr val="tx2"/>
                </a:solidFill>
              </a:rPr>
              <a:t>A precisão é calculada comparando-se o orçamento com os </a:t>
            </a:r>
            <a:r>
              <a:rPr lang="pt-BR" sz="2800" b="1" u="sng" dirty="0">
                <a:solidFill>
                  <a:schemeClr val="tx2"/>
                </a:solidFill>
              </a:rPr>
              <a:t>preços reais </a:t>
            </a:r>
            <a:r>
              <a:rPr lang="pt-BR" sz="2800" dirty="0">
                <a:solidFill>
                  <a:schemeClr val="tx2"/>
                </a:solidFill>
              </a:rPr>
              <a:t>de mercado e quantidades efetivamente executadas.</a:t>
            </a:r>
          </a:p>
          <a:p>
            <a:pPr algn="just" eaLnBrk="1" hangingPunct="1">
              <a:buClr>
                <a:schemeClr val="accent2"/>
              </a:buClr>
            </a:pPr>
            <a:r>
              <a:rPr lang="pt-BR" sz="2800" dirty="0">
                <a:solidFill>
                  <a:schemeClr val="tx2"/>
                </a:solidFill>
              </a:rPr>
              <a:t>Os preços referenciais costumam ser superiores aos preços reais de mercado.</a:t>
            </a:r>
          </a:p>
          <a:p>
            <a:pPr algn="just" eaLnBrk="1" hangingPunct="1">
              <a:buClr>
                <a:schemeClr val="accent2"/>
              </a:buClr>
              <a:buFont typeface="Wingdings" pitchFamily="2" charset="2"/>
              <a:buChar char="Ø"/>
            </a:pPr>
            <a:r>
              <a:rPr lang="pt-BR" sz="2800" dirty="0">
                <a:solidFill>
                  <a:srgbClr val="FF0000"/>
                </a:solidFill>
              </a:rPr>
              <a:t>Portanto, a imprecisão intrínseca em todo o orçamento não pode ser utilizada para justificar a ocorrência do sobrepreço, ainda que de baixo percentual.</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Text Box 10"/>
          <p:cNvSpPr txBox="1">
            <a:spLocks noChangeArrowheads="1"/>
          </p:cNvSpPr>
          <p:nvPr/>
        </p:nvSpPr>
        <p:spPr bwMode="auto">
          <a:xfrm>
            <a:off x="0" y="0"/>
            <a:ext cx="9144000" cy="6370975"/>
          </a:xfrm>
          <a:prstGeom prst="rect">
            <a:avLst/>
          </a:prstGeom>
          <a:solidFill>
            <a:schemeClr val="bg1"/>
          </a:solidFill>
          <a:ln w="9525">
            <a:noFill/>
            <a:miter lim="800000"/>
            <a:headEnd/>
            <a:tailEnd/>
          </a:ln>
        </p:spPr>
        <p:txBody>
          <a:bodyPr>
            <a:spAutoFit/>
          </a:bodyPr>
          <a:lstStyle/>
          <a:p>
            <a:pPr algn="ctr" eaLnBrk="1" hangingPunct="1"/>
            <a:r>
              <a:rPr lang="pt-BR" sz="2800" u="none" dirty="0">
                <a:solidFill>
                  <a:srgbClr val="990000"/>
                </a:solidFill>
                <a:latin typeface="+mj-lt"/>
                <a:ea typeface="+mj-ea"/>
                <a:cs typeface="+mj-cs"/>
              </a:rPr>
              <a:t>Os entendimentos mais recentes do TCU não admitem percentual de sobrepreço aceitável</a:t>
            </a:r>
          </a:p>
          <a:p>
            <a:pPr algn="just"/>
            <a:r>
              <a:rPr lang="pt-BR" sz="2400" b="1" dirty="0">
                <a:effectLst/>
              </a:rPr>
              <a:t>Acórdão 1.155/2012 – Plenário (voto condutor):</a:t>
            </a:r>
          </a:p>
          <a:p>
            <a:pPr algn="just"/>
            <a:r>
              <a:rPr lang="pt-BR" sz="2000" dirty="0">
                <a:effectLst/>
              </a:rPr>
              <a:t>Também não procede o argumento da recorrente, no sentido de que, por representar percentual insignificante em relação ao valor global da contratação (R$ 125.902.307,88), o sobrepreço apontado pelo TCU encontra-se dentro da faixa de aceitação e reflete oscilações normais de mercado.</a:t>
            </a:r>
          </a:p>
          <a:p>
            <a:pPr algn="just"/>
            <a:r>
              <a:rPr lang="pt-BR" sz="2000" dirty="0">
                <a:effectLst/>
              </a:rPr>
              <a:t>Na verdade, não existe percentual de sobrepreço aceitável. A Lei define os preços máximos das obras e serviços contratados pela Administração. Valores excedentes são ilegais e devem ser rejeitados por esta Corte, cuja atuação se pauta, entre outros, pelos princípios da legalidade e da indisponibilidade do interesse público.</a:t>
            </a:r>
          </a:p>
          <a:p>
            <a:pPr algn="just"/>
            <a:r>
              <a:rPr lang="pt-BR" sz="2000" dirty="0">
                <a:effectLst/>
              </a:rPr>
              <a:t>A Lei 11.768/2008 estabelece que, somente em condições especiais, devidamente justificadas, podem os custos unitários de serviços ou insumos exceder o valor obtido a partir do Sinapi. Tais condições não estão evidenciadas nestes autos.</a:t>
            </a:r>
          </a:p>
          <a:p>
            <a:pPr algn="just"/>
            <a:r>
              <a:rPr lang="pt-BR" sz="2000" dirty="0">
                <a:effectLst/>
              </a:rPr>
              <a:t>Nesse ponto, aliás, coloco-me inteiramente de acordo com o Ministro Raimundo Carreiro, Relator da decisão recorrida, quando afirma que </a:t>
            </a:r>
            <a:r>
              <a:rPr lang="pt-BR" sz="2000" i="1" dirty="0">
                <a:effectLst/>
              </a:rPr>
              <a:t>“este Tribunal pode, eventualmente, admitir preços de determinados itens acima dos referenciais de preços oficiais em situações comprovadamente justificadas; jamais estabeleceu um limite ‘tolerável’ de sobrepreço global em um determinado empreendimento”</a:t>
            </a:r>
            <a:r>
              <a:rPr lang="pt-BR" sz="2000" dirty="0">
                <a:effectLst/>
              </a:rPr>
              <a: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Text Box 10"/>
          <p:cNvSpPr txBox="1">
            <a:spLocks noChangeArrowheads="1"/>
          </p:cNvSpPr>
          <p:nvPr/>
        </p:nvSpPr>
        <p:spPr bwMode="auto">
          <a:xfrm>
            <a:off x="0" y="0"/>
            <a:ext cx="9144000" cy="954107"/>
          </a:xfrm>
          <a:prstGeom prst="rect">
            <a:avLst/>
          </a:prstGeom>
          <a:solidFill>
            <a:schemeClr val="bg1"/>
          </a:solidFill>
          <a:ln w="9525">
            <a:noFill/>
            <a:miter lim="800000"/>
            <a:headEnd/>
            <a:tailEnd/>
          </a:ln>
        </p:spPr>
        <p:txBody>
          <a:bodyPr>
            <a:spAutoFit/>
          </a:bodyPr>
          <a:lstStyle/>
          <a:p>
            <a:pPr algn="ctr" eaLnBrk="1" hangingPunct="1"/>
            <a:r>
              <a:rPr lang="pt-BR" sz="2800" u="none" dirty="0">
                <a:solidFill>
                  <a:srgbClr val="990000"/>
                </a:solidFill>
                <a:latin typeface="+mj-lt"/>
                <a:ea typeface="+mj-ea"/>
                <a:cs typeface="+mj-cs"/>
              </a:rPr>
              <a:t>Os entendimentos mais recentes do TCU não admitem percentual de </a:t>
            </a:r>
            <a:r>
              <a:rPr lang="pt-BR" sz="2800" u="none" dirty="0" err="1">
                <a:solidFill>
                  <a:srgbClr val="990000"/>
                </a:solidFill>
                <a:latin typeface="+mj-lt"/>
                <a:ea typeface="+mj-ea"/>
                <a:cs typeface="+mj-cs"/>
              </a:rPr>
              <a:t>sobrepreço</a:t>
            </a:r>
            <a:r>
              <a:rPr lang="pt-BR" sz="2800" u="none" dirty="0">
                <a:solidFill>
                  <a:srgbClr val="990000"/>
                </a:solidFill>
                <a:latin typeface="+mj-lt"/>
                <a:ea typeface="+mj-ea"/>
                <a:cs typeface="+mj-cs"/>
              </a:rPr>
              <a:t> aceitável</a:t>
            </a:r>
          </a:p>
        </p:txBody>
      </p:sp>
      <p:sp>
        <p:nvSpPr>
          <p:cNvPr id="2" name="Retângulo 1">
            <a:extLst>
              <a:ext uri="{FF2B5EF4-FFF2-40B4-BE49-F238E27FC236}">
                <a16:creationId xmlns:a16="http://schemas.microsoft.com/office/drawing/2014/main" id="{74EEBC65-6E83-41A9-A0DE-8021FC1F94A8}"/>
              </a:ext>
            </a:extLst>
          </p:cNvPr>
          <p:cNvSpPr/>
          <p:nvPr/>
        </p:nvSpPr>
        <p:spPr>
          <a:xfrm>
            <a:off x="107504" y="1052736"/>
            <a:ext cx="8856984" cy="3528392"/>
          </a:xfrm>
          <a:prstGeom prst="rect">
            <a:avLst/>
          </a:prstGeom>
        </p:spPr>
        <p:txBody>
          <a:bodyPr wrap="square">
            <a:spAutoFit/>
          </a:bodyPr>
          <a:lstStyle/>
          <a:p>
            <a:pPr marL="342900" indent="-342900" algn="just">
              <a:spcBef>
                <a:spcPct val="20000"/>
              </a:spcBef>
              <a:buChar char="•"/>
            </a:pPr>
            <a:r>
              <a:rPr lang="pt-BR" sz="2400" u="none" dirty="0">
                <a:solidFill>
                  <a:schemeClr val="tx2"/>
                </a:solidFill>
                <a:latin typeface="+mn-lt"/>
                <a:cs typeface="+mn-cs"/>
              </a:rPr>
              <a:t>Não existe percentual tolerável de </a:t>
            </a:r>
            <a:r>
              <a:rPr lang="pt-BR" sz="2400" u="none" dirty="0" err="1">
                <a:solidFill>
                  <a:schemeClr val="tx2"/>
                </a:solidFill>
                <a:latin typeface="+mn-lt"/>
                <a:cs typeface="+mn-cs"/>
              </a:rPr>
              <a:t>sobrepreço</a:t>
            </a:r>
            <a:r>
              <a:rPr lang="pt-BR" sz="2400" u="none" dirty="0">
                <a:solidFill>
                  <a:schemeClr val="tx2"/>
                </a:solidFill>
                <a:latin typeface="+mn-lt"/>
                <a:cs typeface="+mn-cs"/>
              </a:rPr>
              <a:t> global nas contratações públicas, especialmente quando a análise da economicidade se baseia em amostra representativa e os preços paradigmas são extraídos dos sistemas oficiais de referência. </a:t>
            </a:r>
            <a:r>
              <a:rPr lang="pt-BR" sz="2400" b="1" dirty="0">
                <a:solidFill>
                  <a:schemeClr val="tx2"/>
                </a:solidFill>
                <a:latin typeface="+mn-lt"/>
                <a:cs typeface="+mn-cs"/>
              </a:rPr>
              <a:t>(Acórdão 844/2017-Plenário).</a:t>
            </a:r>
          </a:p>
          <a:p>
            <a:pPr marL="342900" indent="-342900" algn="just">
              <a:spcBef>
                <a:spcPct val="20000"/>
              </a:spcBef>
              <a:buChar char="•"/>
            </a:pPr>
            <a:r>
              <a:rPr lang="pt-BR" sz="2400" u="none" dirty="0">
                <a:solidFill>
                  <a:schemeClr val="tx2"/>
                </a:solidFill>
                <a:latin typeface="+mn-lt"/>
                <a:cs typeface="+mn-cs"/>
              </a:rPr>
              <a:t>Inexiste percentual de </a:t>
            </a:r>
            <a:r>
              <a:rPr lang="pt-BR" sz="2400" u="none" dirty="0" err="1">
                <a:solidFill>
                  <a:schemeClr val="tx2"/>
                </a:solidFill>
                <a:latin typeface="+mn-lt"/>
                <a:cs typeface="+mn-cs"/>
              </a:rPr>
              <a:t>sobrepreço</a:t>
            </a:r>
            <a:r>
              <a:rPr lang="pt-BR" sz="2400" u="none" dirty="0">
                <a:solidFill>
                  <a:schemeClr val="tx2"/>
                </a:solidFill>
                <a:latin typeface="+mn-lt"/>
                <a:cs typeface="+mn-cs"/>
              </a:rPr>
              <a:t> aceitável, de modo que não podem ser admitidas faixas de tolerância para a ocorrência de </a:t>
            </a:r>
            <a:r>
              <a:rPr lang="pt-BR" sz="2400" u="none" dirty="0" err="1">
                <a:solidFill>
                  <a:schemeClr val="tx2"/>
                </a:solidFill>
                <a:latin typeface="+mn-lt"/>
                <a:cs typeface="+mn-cs"/>
              </a:rPr>
              <a:t>sobrepreço</a:t>
            </a:r>
            <a:r>
              <a:rPr lang="pt-BR" sz="2400" u="none" dirty="0">
                <a:solidFill>
                  <a:schemeClr val="tx2"/>
                </a:solidFill>
                <a:latin typeface="+mn-lt"/>
                <a:cs typeface="+mn-cs"/>
              </a:rPr>
              <a:t> nas contratações públicas. </a:t>
            </a:r>
            <a:r>
              <a:rPr lang="pt-BR" sz="2400" b="1" dirty="0">
                <a:solidFill>
                  <a:schemeClr val="tx2"/>
                </a:solidFill>
                <a:latin typeface="+mn-lt"/>
                <a:cs typeface="+mn-cs"/>
              </a:rPr>
              <a:t>(Acórdão 2.601/2016-Plenário).</a:t>
            </a:r>
          </a:p>
        </p:txBody>
      </p:sp>
    </p:spTree>
    <p:extLst>
      <p:ext uri="{BB962C8B-B14F-4D97-AF65-F5344CB8AC3E}">
        <p14:creationId xmlns:p14="http://schemas.microsoft.com/office/powerpoint/2010/main" val="6024161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Text Box 10"/>
          <p:cNvSpPr txBox="1">
            <a:spLocks noChangeArrowheads="1"/>
          </p:cNvSpPr>
          <p:nvPr/>
        </p:nvSpPr>
        <p:spPr bwMode="auto">
          <a:xfrm>
            <a:off x="0" y="0"/>
            <a:ext cx="9144000" cy="523220"/>
          </a:xfrm>
          <a:prstGeom prst="rect">
            <a:avLst/>
          </a:prstGeom>
          <a:solidFill>
            <a:schemeClr val="bg1"/>
          </a:solidFill>
          <a:ln w="9525">
            <a:noFill/>
            <a:miter lim="800000"/>
            <a:headEnd/>
            <a:tailEnd/>
          </a:ln>
        </p:spPr>
        <p:txBody>
          <a:bodyPr>
            <a:spAutoFit/>
          </a:bodyPr>
          <a:lstStyle/>
          <a:p>
            <a:pPr algn="ctr" eaLnBrk="1" hangingPunct="1"/>
            <a:r>
              <a:rPr lang="pt-BR" sz="2800" u="none" dirty="0">
                <a:solidFill>
                  <a:srgbClr val="990000"/>
                </a:solidFill>
                <a:latin typeface="+mj-lt"/>
                <a:ea typeface="+mj-ea"/>
                <a:cs typeface="+mj-cs"/>
              </a:rPr>
              <a:t>Utilização da OT 04/2012 em Caso Concreto</a:t>
            </a:r>
          </a:p>
        </p:txBody>
      </p:sp>
      <p:sp>
        <p:nvSpPr>
          <p:cNvPr id="2" name="Retângulo 1">
            <a:extLst>
              <a:ext uri="{FF2B5EF4-FFF2-40B4-BE49-F238E27FC236}">
                <a16:creationId xmlns:a16="http://schemas.microsoft.com/office/drawing/2014/main" id="{74EEBC65-6E83-41A9-A0DE-8021FC1F94A8}"/>
              </a:ext>
            </a:extLst>
          </p:cNvPr>
          <p:cNvSpPr/>
          <p:nvPr/>
        </p:nvSpPr>
        <p:spPr>
          <a:xfrm>
            <a:off x="107504" y="404664"/>
            <a:ext cx="8928992" cy="5566201"/>
          </a:xfrm>
          <a:prstGeom prst="rect">
            <a:avLst/>
          </a:prstGeom>
        </p:spPr>
        <p:txBody>
          <a:bodyPr wrap="square">
            <a:spAutoFit/>
          </a:bodyPr>
          <a:lstStyle/>
          <a:p>
            <a:pPr marL="342900" indent="-342900" algn="just">
              <a:spcBef>
                <a:spcPct val="20000"/>
              </a:spcBef>
              <a:buChar char="•"/>
            </a:pPr>
            <a:r>
              <a:rPr lang="pt-BR" sz="2400" b="1" dirty="0">
                <a:solidFill>
                  <a:schemeClr val="tx2"/>
                </a:solidFill>
                <a:latin typeface="+mn-lt"/>
                <a:cs typeface="+mn-cs"/>
              </a:rPr>
              <a:t>Acórdão 3.095/2014-Plenário (Resumo).</a:t>
            </a:r>
          </a:p>
          <a:p>
            <a:pPr marL="342900" indent="-342900" algn="just">
              <a:spcBef>
                <a:spcPct val="20000"/>
              </a:spcBef>
              <a:buChar char="•"/>
            </a:pPr>
            <a:r>
              <a:rPr lang="pt-BR" sz="2000" u="none" dirty="0"/>
              <a:t>Auditoria realizada no DNIT com o objetivo de fiscalizar as obras de construção do trecho rodoviário Manaus - Divisa AM/RO, na BR-319, apontara, dentre outras ocorrências, </a:t>
            </a:r>
            <a:r>
              <a:rPr lang="pt-BR" sz="2000" u="none" dirty="0" err="1"/>
              <a:t>sobrepreço</a:t>
            </a:r>
            <a:r>
              <a:rPr lang="pt-BR" sz="2000" u="none" dirty="0"/>
              <a:t> de R$ 6.571.165,21, correspondente a 7,97% do valor global do contrato, calculado com base nas composições do </a:t>
            </a:r>
            <a:r>
              <a:rPr lang="pt-BR" sz="2000" u="none" dirty="0" err="1"/>
              <a:t>Sicro</a:t>
            </a:r>
            <a:r>
              <a:rPr lang="pt-BR" sz="2000" u="none" dirty="0"/>
              <a:t>. Em etapa processual posterior, a unidade técnica, em exame de mérito, concluiu pela insubsistência do referido </a:t>
            </a:r>
            <a:r>
              <a:rPr lang="pt-BR" sz="2000" u="none" dirty="0" err="1"/>
              <a:t>sobrepreço</a:t>
            </a:r>
            <a:r>
              <a:rPr lang="pt-BR" sz="2000" u="none" dirty="0"/>
              <a:t> “uma vez que tal percentual encontra-se na faixa de precisão esperada do custo global estimado de uma obra em relação ao seu custo global final”. Analisando o ponto, o relator opinou pela improcedência do “raciocínio utilizado pela unidade técnica especializada para relevar o </a:t>
            </a:r>
            <a:r>
              <a:rPr lang="pt-BR" sz="2000" u="none" dirty="0" err="1"/>
              <a:t>sobrepreço</a:t>
            </a:r>
            <a:r>
              <a:rPr lang="pt-BR" sz="2000" u="none" dirty="0"/>
              <a:t> apurado”. Reproduzindo excerto da </a:t>
            </a:r>
            <a:r>
              <a:rPr lang="pt-BR" sz="2000" b="1" u="none" dirty="0">
                <a:solidFill>
                  <a:srgbClr val="FF0000"/>
                </a:solidFill>
              </a:rPr>
              <a:t>Orientação Técnica OT-IBR 004/2012, do Instituto Brasileiro de Auditoria de Obras Públicas (IBRAOP) </a:t>
            </a:r>
            <a:r>
              <a:rPr lang="pt-BR" sz="2000" u="none" dirty="0"/>
              <a:t>, que prevê faixa de precisão de 10%, concluiu o relator que aquela norma “não diz respeito à margem aceitável de </a:t>
            </a:r>
            <a:r>
              <a:rPr lang="pt-BR" sz="2000" u="none" dirty="0" err="1"/>
              <a:t>sobrepreço</a:t>
            </a:r>
            <a:r>
              <a:rPr lang="pt-BR" sz="2000" u="none" dirty="0"/>
              <a:t> ou superfaturamento, mas ao desvio máximo esperado entre o orçamento de uma obra e o orçamento elaborado após a conclusão da obra, com base nos preços, consumos e produtividades efetivamente incorridos, sem significativas alterações de escopo”. </a:t>
            </a:r>
            <a:endParaRPr lang="pt-BR" sz="2000" b="1" u="none" dirty="0">
              <a:solidFill>
                <a:schemeClr val="tx2"/>
              </a:solidFill>
              <a:latin typeface="+mn-lt"/>
              <a:cs typeface="+mn-cs"/>
            </a:endParaRPr>
          </a:p>
        </p:txBody>
      </p:sp>
    </p:spTree>
    <p:extLst>
      <p:ext uri="{BB962C8B-B14F-4D97-AF65-F5344CB8AC3E}">
        <p14:creationId xmlns:p14="http://schemas.microsoft.com/office/powerpoint/2010/main" val="22444644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Text Box 10"/>
          <p:cNvSpPr txBox="1">
            <a:spLocks noChangeArrowheads="1"/>
          </p:cNvSpPr>
          <p:nvPr/>
        </p:nvSpPr>
        <p:spPr bwMode="auto">
          <a:xfrm>
            <a:off x="0" y="0"/>
            <a:ext cx="9144000" cy="523220"/>
          </a:xfrm>
          <a:prstGeom prst="rect">
            <a:avLst/>
          </a:prstGeom>
          <a:solidFill>
            <a:schemeClr val="bg1"/>
          </a:solidFill>
          <a:ln w="9525">
            <a:noFill/>
            <a:miter lim="800000"/>
            <a:headEnd/>
            <a:tailEnd/>
          </a:ln>
        </p:spPr>
        <p:txBody>
          <a:bodyPr>
            <a:spAutoFit/>
          </a:bodyPr>
          <a:lstStyle/>
          <a:p>
            <a:pPr algn="ctr" eaLnBrk="1" hangingPunct="1"/>
            <a:r>
              <a:rPr lang="pt-BR" sz="2800" u="none" dirty="0">
                <a:solidFill>
                  <a:srgbClr val="990000"/>
                </a:solidFill>
                <a:latin typeface="+mj-lt"/>
                <a:ea typeface="+mj-ea"/>
                <a:cs typeface="+mj-cs"/>
              </a:rPr>
              <a:t>Utilização da OT 04/2012 em Caso Concreto</a:t>
            </a:r>
          </a:p>
        </p:txBody>
      </p:sp>
      <p:sp>
        <p:nvSpPr>
          <p:cNvPr id="2" name="Retângulo 1">
            <a:extLst>
              <a:ext uri="{FF2B5EF4-FFF2-40B4-BE49-F238E27FC236}">
                <a16:creationId xmlns:a16="http://schemas.microsoft.com/office/drawing/2014/main" id="{74EEBC65-6E83-41A9-A0DE-8021FC1F94A8}"/>
              </a:ext>
            </a:extLst>
          </p:cNvPr>
          <p:cNvSpPr/>
          <p:nvPr/>
        </p:nvSpPr>
        <p:spPr>
          <a:xfrm>
            <a:off x="251520" y="523220"/>
            <a:ext cx="8784976" cy="3970318"/>
          </a:xfrm>
          <a:prstGeom prst="rect">
            <a:avLst/>
          </a:prstGeom>
        </p:spPr>
        <p:txBody>
          <a:bodyPr wrap="square">
            <a:spAutoFit/>
          </a:bodyPr>
          <a:lstStyle/>
          <a:p>
            <a:pPr marL="342900" indent="-342900" algn="just">
              <a:spcBef>
                <a:spcPct val="20000"/>
              </a:spcBef>
              <a:buChar char="•"/>
            </a:pPr>
            <a:r>
              <a:rPr lang="pt-BR" sz="2400" b="1" dirty="0">
                <a:solidFill>
                  <a:schemeClr val="tx2"/>
                </a:solidFill>
                <a:latin typeface="+mn-lt"/>
                <a:cs typeface="+mn-cs"/>
              </a:rPr>
              <a:t>Acórdão 3.095/2014-Plenário (Resumo).</a:t>
            </a:r>
          </a:p>
          <a:p>
            <a:pPr marL="342900" indent="-342900" algn="just">
              <a:spcBef>
                <a:spcPct val="20000"/>
              </a:spcBef>
              <a:buChar char="•"/>
            </a:pPr>
            <a:r>
              <a:rPr lang="pt-BR" sz="2000" u="none" dirty="0"/>
              <a:t>(...)</a:t>
            </a:r>
          </a:p>
          <a:p>
            <a:pPr marL="342900" indent="-342900" algn="just">
              <a:spcBef>
                <a:spcPct val="20000"/>
              </a:spcBef>
              <a:buChar char="•"/>
            </a:pPr>
            <a:r>
              <a:rPr lang="pt-BR" sz="2000" u="none" dirty="0"/>
              <a:t>Nesse sentido, afirmou que “Não existe percentual tolerável de </a:t>
            </a:r>
            <a:r>
              <a:rPr lang="pt-BR" sz="2000" u="none" dirty="0" err="1"/>
              <a:t>sobrepreço</a:t>
            </a:r>
            <a:r>
              <a:rPr lang="pt-BR" sz="2000" u="none" dirty="0"/>
              <a:t> global. Os valores pagos pelas compras e contratações da Administração não podem exceder os preços de mercado, cujos valores máximos, no caso da contratação de obras e serviços de engenharia, estão indicados no SICRO e no SINAPI”. E que “Somente é admissível que um empreendimento seja contratado por valores superiores aos obtidos a partir da utilização dos sistemas referencias de preço oficiais ante a presença de condições extraordinárias que assim justifiquem, o que não está demonstrado nestes autos”. Acolhendo a proposta do relator, o Plenário determinou, dentre outras medidas, a conversão dos autos em tomada de contas especial, com a promoção das citações e audiências alvitradas.</a:t>
            </a:r>
            <a:endParaRPr lang="pt-BR" sz="2000" b="1" u="none" dirty="0">
              <a:solidFill>
                <a:schemeClr val="tx2"/>
              </a:solidFill>
              <a:latin typeface="+mn-lt"/>
              <a:cs typeface="+mn-cs"/>
            </a:endParaRPr>
          </a:p>
        </p:txBody>
      </p:sp>
    </p:spTree>
    <p:extLst>
      <p:ext uri="{BB962C8B-B14F-4D97-AF65-F5344CB8AC3E}">
        <p14:creationId xmlns:p14="http://schemas.microsoft.com/office/powerpoint/2010/main" val="16088810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Espaço Reservado para Número de Slide 5"/>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defRPr/>
            </a:pPr>
            <a:fld id="{82BF430D-CF97-40CA-8E87-AB453EFDA654}" type="slidenum">
              <a:rPr lang="pt-BR" sz="1400">
                <a:solidFill>
                  <a:schemeClr val="tx1"/>
                </a:solidFill>
              </a:rPr>
              <a:pPr algn="r">
                <a:defRPr/>
              </a:pPr>
              <a:t>25</a:t>
            </a:fld>
            <a:endParaRPr lang="pt-BR" sz="1400">
              <a:solidFill>
                <a:schemeClr val="tx1"/>
              </a:solidFill>
            </a:endParaRPr>
          </a:p>
        </p:txBody>
      </p:sp>
      <p:sp>
        <p:nvSpPr>
          <p:cNvPr id="75779" name="Rectangle 2"/>
          <p:cNvSpPr>
            <a:spLocks noGrp="1" noChangeArrowheads="1"/>
          </p:cNvSpPr>
          <p:nvPr>
            <p:ph type="title" idx="4294967295"/>
          </p:nvPr>
        </p:nvSpPr>
        <p:spPr>
          <a:xfrm>
            <a:off x="0" y="1"/>
            <a:ext cx="9144000" cy="620688"/>
          </a:xfrm>
        </p:spPr>
        <p:txBody>
          <a:bodyPr/>
          <a:lstStyle/>
          <a:p>
            <a:pPr eaLnBrk="1" hangingPunct="1"/>
            <a:r>
              <a:rPr lang="pt-BR" dirty="0"/>
              <a:t>Precisão do orçamento x BDI</a:t>
            </a:r>
          </a:p>
        </p:txBody>
      </p:sp>
      <p:sp>
        <p:nvSpPr>
          <p:cNvPr id="75780" name="Rectangle 3"/>
          <p:cNvSpPr>
            <a:spLocks noGrp="1" noChangeArrowheads="1"/>
          </p:cNvSpPr>
          <p:nvPr>
            <p:ph type="body" idx="4294967295"/>
          </p:nvPr>
        </p:nvSpPr>
        <p:spPr>
          <a:xfrm>
            <a:off x="0" y="620689"/>
            <a:ext cx="8964488" cy="5965850"/>
          </a:xfrm>
        </p:spPr>
        <p:txBody>
          <a:bodyPr/>
          <a:lstStyle/>
          <a:p>
            <a:pPr algn="just"/>
            <a:r>
              <a:rPr lang="pt-BR" sz="2000" b="1" dirty="0">
                <a:solidFill>
                  <a:schemeClr val="tx2"/>
                </a:solidFill>
              </a:rPr>
              <a:t>Os percentuais de margem de erro apresentados no Quadro 1 da OT 04/2012 não devem ser considerados como risco ou contingências do construtor, sendo indevida a inclusão dos referidos percentuais no BDI do orçamento de obras públicas. </a:t>
            </a:r>
          </a:p>
          <a:p>
            <a:pPr algn="just"/>
            <a:r>
              <a:rPr lang="en-US" sz="2000" b="1" dirty="0" err="1">
                <a:solidFill>
                  <a:schemeClr val="tx2"/>
                </a:solidFill>
              </a:rPr>
              <a:t>Alguns</a:t>
            </a:r>
            <a:r>
              <a:rPr lang="en-US" sz="2000" b="1" dirty="0">
                <a:solidFill>
                  <a:schemeClr val="tx2"/>
                </a:solidFill>
              </a:rPr>
              <a:t> </a:t>
            </a:r>
            <a:r>
              <a:rPr lang="en-US" sz="2000" b="1" dirty="0" err="1">
                <a:solidFill>
                  <a:schemeClr val="tx2"/>
                </a:solidFill>
              </a:rPr>
              <a:t>fatores</a:t>
            </a:r>
            <a:r>
              <a:rPr lang="en-US" sz="2000" b="1" dirty="0">
                <a:solidFill>
                  <a:schemeClr val="tx2"/>
                </a:solidFill>
              </a:rPr>
              <a:t> </a:t>
            </a:r>
            <a:r>
              <a:rPr lang="en-US" sz="2000" b="1" dirty="0" err="1">
                <a:solidFill>
                  <a:schemeClr val="tx2"/>
                </a:solidFill>
              </a:rPr>
              <a:t>que</a:t>
            </a:r>
            <a:r>
              <a:rPr lang="en-US" sz="2000" b="1" dirty="0">
                <a:solidFill>
                  <a:schemeClr val="tx2"/>
                </a:solidFill>
              </a:rPr>
              <a:t> </a:t>
            </a:r>
            <a:r>
              <a:rPr lang="en-US" sz="2000" b="1" dirty="0" err="1">
                <a:solidFill>
                  <a:schemeClr val="tx2"/>
                </a:solidFill>
              </a:rPr>
              <a:t>originam</a:t>
            </a:r>
            <a:r>
              <a:rPr lang="en-US" sz="2000" b="1" dirty="0">
                <a:solidFill>
                  <a:schemeClr val="tx2"/>
                </a:solidFill>
              </a:rPr>
              <a:t> a </a:t>
            </a:r>
            <a:r>
              <a:rPr lang="en-US" sz="2000" b="1" dirty="0" err="1">
                <a:solidFill>
                  <a:schemeClr val="tx2"/>
                </a:solidFill>
              </a:rPr>
              <a:t>imprecisão</a:t>
            </a:r>
            <a:r>
              <a:rPr lang="en-US" sz="2000" b="1" dirty="0">
                <a:solidFill>
                  <a:schemeClr val="tx2"/>
                </a:solidFill>
              </a:rPr>
              <a:t> do </a:t>
            </a:r>
            <a:r>
              <a:rPr lang="en-US" sz="2000" b="1" dirty="0" err="1">
                <a:solidFill>
                  <a:schemeClr val="tx2"/>
                </a:solidFill>
              </a:rPr>
              <a:t>orçamento</a:t>
            </a:r>
            <a:r>
              <a:rPr lang="en-US" sz="2000" b="1" dirty="0">
                <a:solidFill>
                  <a:schemeClr val="tx2"/>
                </a:solidFill>
              </a:rPr>
              <a:t> </a:t>
            </a:r>
            <a:r>
              <a:rPr lang="en-US" sz="2000" b="1" dirty="0" err="1">
                <a:solidFill>
                  <a:schemeClr val="tx2"/>
                </a:solidFill>
              </a:rPr>
              <a:t>não</a:t>
            </a:r>
            <a:r>
              <a:rPr lang="en-US" sz="2000" b="1" dirty="0">
                <a:solidFill>
                  <a:schemeClr val="tx2"/>
                </a:solidFill>
              </a:rPr>
              <a:t> </a:t>
            </a:r>
            <a:r>
              <a:rPr lang="en-US" sz="2000" b="1" dirty="0" err="1">
                <a:solidFill>
                  <a:schemeClr val="tx2"/>
                </a:solidFill>
              </a:rPr>
              <a:t>são</a:t>
            </a:r>
            <a:r>
              <a:rPr lang="en-US" sz="2000" b="1" dirty="0">
                <a:solidFill>
                  <a:schemeClr val="tx2"/>
                </a:solidFill>
              </a:rPr>
              <a:t> </a:t>
            </a:r>
            <a:r>
              <a:rPr lang="en-US" sz="2000" b="1" dirty="0" err="1">
                <a:solidFill>
                  <a:schemeClr val="tx2"/>
                </a:solidFill>
              </a:rPr>
              <a:t>efetivamente</a:t>
            </a:r>
            <a:r>
              <a:rPr lang="en-US" sz="2000" b="1" dirty="0">
                <a:solidFill>
                  <a:schemeClr val="tx2"/>
                </a:solidFill>
              </a:rPr>
              <a:t> </a:t>
            </a:r>
            <a:r>
              <a:rPr lang="en-US" sz="2000" b="1" dirty="0" err="1">
                <a:solidFill>
                  <a:schemeClr val="tx2"/>
                </a:solidFill>
              </a:rPr>
              <a:t>arcados</a:t>
            </a:r>
            <a:r>
              <a:rPr lang="en-US" sz="2000" b="1" dirty="0">
                <a:solidFill>
                  <a:schemeClr val="tx2"/>
                </a:solidFill>
              </a:rPr>
              <a:t> </a:t>
            </a:r>
            <a:r>
              <a:rPr lang="en-US" sz="2000" b="1" dirty="0" err="1">
                <a:solidFill>
                  <a:schemeClr val="tx2"/>
                </a:solidFill>
              </a:rPr>
              <a:t>pelo</a:t>
            </a:r>
            <a:r>
              <a:rPr lang="en-US" sz="2000" b="1" dirty="0">
                <a:solidFill>
                  <a:schemeClr val="tx2"/>
                </a:solidFill>
              </a:rPr>
              <a:t> </a:t>
            </a:r>
            <a:r>
              <a:rPr lang="en-US" sz="2000" b="1" dirty="0" err="1">
                <a:solidFill>
                  <a:schemeClr val="tx2"/>
                </a:solidFill>
              </a:rPr>
              <a:t>construtor</a:t>
            </a:r>
            <a:r>
              <a:rPr lang="en-US" sz="2000" b="1" dirty="0">
                <a:solidFill>
                  <a:schemeClr val="tx2"/>
                </a:solidFill>
              </a:rPr>
              <a:t>. </a:t>
            </a:r>
            <a:r>
              <a:rPr lang="en-US" sz="2000" b="1" dirty="0" err="1">
                <a:solidFill>
                  <a:schemeClr val="tx2"/>
                </a:solidFill>
              </a:rPr>
              <a:t>Por</a:t>
            </a:r>
            <a:r>
              <a:rPr lang="en-US" sz="2000" b="1" dirty="0">
                <a:solidFill>
                  <a:schemeClr val="tx2"/>
                </a:solidFill>
              </a:rPr>
              <a:t> </a:t>
            </a:r>
            <a:r>
              <a:rPr lang="en-US" sz="2000" b="1" dirty="0" err="1">
                <a:solidFill>
                  <a:schemeClr val="tx2"/>
                </a:solidFill>
              </a:rPr>
              <a:t>exemplo</a:t>
            </a:r>
            <a:r>
              <a:rPr lang="en-US" sz="2000" b="1" dirty="0">
                <a:solidFill>
                  <a:schemeClr val="tx2"/>
                </a:solidFill>
              </a:rPr>
              <a:t>, </a:t>
            </a:r>
            <a:r>
              <a:rPr lang="en-US" sz="2000" b="1" dirty="0" err="1">
                <a:solidFill>
                  <a:schemeClr val="tx2"/>
                </a:solidFill>
              </a:rPr>
              <a:t>em</a:t>
            </a:r>
            <a:r>
              <a:rPr lang="en-US" sz="2000" b="1" dirty="0">
                <a:solidFill>
                  <a:schemeClr val="tx2"/>
                </a:solidFill>
              </a:rPr>
              <a:t> </a:t>
            </a:r>
            <a:r>
              <a:rPr lang="en-US" sz="2000" b="1" dirty="0" err="1">
                <a:solidFill>
                  <a:schemeClr val="tx2"/>
                </a:solidFill>
              </a:rPr>
              <a:t>empreitadas</a:t>
            </a:r>
            <a:r>
              <a:rPr lang="en-US" sz="2000" b="1" dirty="0">
                <a:solidFill>
                  <a:schemeClr val="tx2"/>
                </a:solidFill>
              </a:rPr>
              <a:t> </a:t>
            </a:r>
            <a:r>
              <a:rPr lang="en-US" sz="2000" b="1" dirty="0" err="1">
                <a:solidFill>
                  <a:schemeClr val="tx2"/>
                </a:solidFill>
              </a:rPr>
              <a:t>por</a:t>
            </a:r>
            <a:r>
              <a:rPr lang="en-US" sz="2000" b="1" dirty="0">
                <a:solidFill>
                  <a:schemeClr val="tx2"/>
                </a:solidFill>
              </a:rPr>
              <a:t> </a:t>
            </a:r>
            <a:r>
              <a:rPr lang="en-US" sz="2000" b="1" dirty="0" err="1">
                <a:solidFill>
                  <a:schemeClr val="tx2"/>
                </a:solidFill>
              </a:rPr>
              <a:t>preço</a:t>
            </a:r>
            <a:r>
              <a:rPr lang="en-US" sz="2000" b="1" dirty="0">
                <a:solidFill>
                  <a:schemeClr val="tx2"/>
                </a:solidFill>
              </a:rPr>
              <a:t> </a:t>
            </a:r>
            <a:r>
              <a:rPr lang="en-US" sz="2000" b="1" dirty="0" err="1">
                <a:solidFill>
                  <a:schemeClr val="tx2"/>
                </a:solidFill>
              </a:rPr>
              <a:t>unitário</a:t>
            </a:r>
            <a:r>
              <a:rPr lang="en-US" sz="2000" b="1" dirty="0">
                <a:solidFill>
                  <a:schemeClr val="tx2"/>
                </a:solidFill>
              </a:rPr>
              <a:t>, é o </a:t>
            </a:r>
            <a:r>
              <a:rPr lang="en-US" sz="2000" b="1" dirty="0" err="1">
                <a:solidFill>
                  <a:schemeClr val="tx2"/>
                </a:solidFill>
              </a:rPr>
              <a:t>contratante</a:t>
            </a:r>
            <a:r>
              <a:rPr lang="en-US" sz="2000" b="1" dirty="0">
                <a:solidFill>
                  <a:schemeClr val="tx2"/>
                </a:solidFill>
              </a:rPr>
              <a:t> </a:t>
            </a:r>
            <a:r>
              <a:rPr lang="en-US" sz="2000" b="1" dirty="0" err="1">
                <a:solidFill>
                  <a:schemeClr val="tx2"/>
                </a:solidFill>
              </a:rPr>
              <a:t>quem</a:t>
            </a:r>
            <a:r>
              <a:rPr lang="en-US" sz="2000" b="1" dirty="0">
                <a:solidFill>
                  <a:schemeClr val="tx2"/>
                </a:solidFill>
              </a:rPr>
              <a:t> </a:t>
            </a:r>
            <a:r>
              <a:rPr lang="en-US" sz="2000" b="1" dirty="0" err="1">
                <a:solidFill>
                  <a:schemeClr val="tx2"/>
                </a:solidFill>
              </a:rPr>
              <a:t>corre</a:t>
            </a:r>
            <a:r>
              <a:rPr lang="en-US" sz="2000" b="1" dirty="0">
                <a:solidFill>
                  <a:schemeClr val="tx2"/>
                </a:solidFill>
              </a:rPr>
              <a:t> o </a:t>
            </a:r>
            <a:r>
              <a:rPr lang="en-US" sz="2000" b="1" dirty="0" err="1">
                <a:solidFill>
                  <a:schemeClr val="tx2"/>
                </a:solidFill>
              </a:rPr>
              <a:t>risco</a:t>
            </a:r>
            <a:r>
              <a:rPr lang="en-US" sz="2000" b="1" dirty="0">
                <a:solidFill>
                  <a:schemeClr val="tx2"/>
                </a:solidFill>
              </a:rPr>
              <a:t> de </a:t>
            </a:r>
            <a:r>
              <a:rPr lang="en-US" sz="2000" b="1" dirty="0" err="1">
                <a:solidFill>
                  <a:schemeClr val="tx2"/>
                </a:solidFill>
              </a:rPr>
              <a:t>variação</a:t>
            </a:r>
            <a:r>
              <a:rPr lang="en-US" sz="2000" b="1" dirty="0">
                <a:solidFill>
                  <a:schemeClr val="tx2"/>
                </a:solidFill>
              </a:rPr>
              <a:t> </a:t>
            </a:r>
            <a:r>
              <a:rPr lang="en-US" sz="2000" b="1" dirty="0" err="1">
                <a:solidFill>
                  <a:schemeClr val="tx2"/>
                </a:solidFill>
              </a:rPr>
              <a:t>nos</a:t>
            </a:r>
            <a:r>
              <a:rPr lang="en-US" sz="2000" b="1" dirty="0">
                <a:solidFill>
                  <a:schemeClr val="tx2"/>
                </a:solidFill>
              </a:rPr>
              <a:t> </a:t>
            </a:r>
            <a:r>
              <a:rPr lang="en-US" sz="2000" b="1" dirty="0" err="1">
                <a:solidFill>
                  <a:schemeClr val="tx2"/>
                </a:solidFill>
              </a:rPr>
              <a:t>quatitativos</a:t>
            </a:r>
            <a:r>
              <a:rPr lang="en-US" sz="2000" b="1" dirty="0">
                <a:solidFill>
                  <a:schemeClr val="tx2"/>
                </a:solidFill>
              </a:rPr>
              <a:t> dos </a:t>
            </a:r>
            <a:r>
              <a:rPr lang="en-US" sz="2000" b="1" dirty="0" err="1">
                <a:solidFill>
                  <a:schemeClr val="tx2"/>
                </a:solidFill>
              </a:rPr>
              <a:t>serviços</a:t>
            </a:r>
            <a:r>
              <a:rPr lang="en-US" sz="2000" b="1" dirty="0">
                <a:solidFill>
                  <a:schemeClr val="tx2"/>
                </a:solidFill>
              </a:rPr>
              <a:t>. O </a:t>
            </a:r>
            <a:r>
              <a:rPr lang="en-US" sz="2000" b="1" dirty="0" err="1">
                <a:solidFill>
                  <a:schemeClr val="tx2"/>
                </a:solidFill>
              </a:rPr>
              <a:t>contratante</a:t>
            </a:r>
            <a:r>
              <a:rPr lang="en-US" sz="2000" b="1" dirty="0">
                <a:solidFill>
                  <a:schemeClr val="tx2"/>
                </a:solidFill>
              </a:rPr>
              <a:t> </a:t>
            </a:r>
            <a:r>
              <a:rPr lang="en-US" sz="2000" b="1" dirty="0" err="1">
                <a:solidFill>
                  <a:schemeClr val="tx2"/>
                </a:solidFill>
              </a:rPr>
              <a:t>também</a:t>
            </a:r>
            <a:r>
              <a:rPr lang="en-US" sz="2000" b="1" dirty="0">
                <a:solidFill>
                  <a:schemeClr val="tx2"/>
                </a:solidFill>
              </a:rPr>
              <a:t> </a:t>
            </a:r>
            <a:r>
              <a:rPr lang="en-US" sz="2000" b="1" dirty="0" err="1">
                <a:solidFill>
                  <a:schemeClr val="tx2"/>
                </a:solidFill>
              </a:rPr>
              <a:t>arca</a:t>
            </a:r>
            <a:r>
              <a:rPr lang="en-US" sz="2000" b="1" dirty="0">
                <a:solidFill>
                  <a:schemeClr val="tx2"/>
                </a:solidFill>
              </a:rPr>
              <a:t> com  </a:t>
            </a:r>
            <a:r>
              <a:rPr lang="en-US" sz="2000" b="1" dirty="0" err="1">
                <a:solidFill>
                  <a:schemeClr val="tx2"/>
                </a:solidFill>
              </a:rPr>
              <a:t>outros</a:t>
            </a:r>
            <a:r>
              <a:rPr lang="en-US" sz="2000" b="1" dirty="0">
                <a:solidFill>
                  <a:schemeClr val="tx2"/>
                </a:solidFill>
              </a:rPr>
              <a:t> </a:t>
            </a:r>
            <a:r>
              <a:rPr lang="en-US" sz="2000" b="1" dirty="0" err="1">
                <a:solidFill>
                  <a:schemeClr val="tx2"/>
                </a:solidFill>
              </a:rPr>
              <a:t>fatores</a:t>
            </a:r>
            <a:r>
              <a:rPr lang="en-US" sz="2000" b="1" dirty="0">
                <a:solidFill>
                  <a:schemeClr val="tx2"/>
                </a:solidFill>
              </a:rPr>
              <a:t> </a:t>
            </a:r>
            <a:r>
              <a:rPr lang="en-US" sz="2000" b="1" dirty="0" err="1">
                <a:solidFill>
                  <a:schemeClr val="tx2"/>
                </a:solidFill>
              </a:rPr>
              <a:t>causadores</a:t>
            </a:r>
            <a:r>
              <a:rPr lang="en-US" sz="2000" b="1" dirty="0">
                <a:solidFill>
                  <a:schemeClr val="tx2"/>
                </a:solidFill>
              </a:rPr>
              <a:t> de </a:t>
            </a:r>
            <a:r>
              <a:rPr lang="en-US" sz="2000" b="1" dirty="0" err="1">
                <a:solidFill>
                  <a:schemeClr val="tx2"/>
                </a:solidFill>
              </a:rPr>
              <a:t>desvios</a:t>
            </a:r>
            <a:r>
              <a:rPr lang="en-US" sz="2000" b="1" dirty="0">
                <a:solidFill>
                  <a:schemeClr val="tx2"/>
                </a:solidFill>
              </a:rPr>
              <a:t> entre o </a:t>
            </a:r>
            <a:r>
              <a:rPr lang="en-US" sz="2000" b="1" dirty="0" err="1">
                <a:solidFill>
                  <a:schemeClr val="tx2"/>
                </a:solidFill>
              </a:rPr>
              <a:t>orçamento</a:t>
            </a:r>
            <a:r>
              <a:rPr lang="en-US" sz="2000" b="1" dirty="0">
                <a:solidFill>
                  <a:schemeClr val="tx2"/>
                </a:solidFill>
              </a:rPr>
              <a:t> original e o </a:t>
            </a:r>
            <a:r>
              <a:rPr lang="en-US" sz="2000" b="1" dirty="0" err="1">
                <a:solidFill>
                  <a:schemeClr val="tx2"/>
                </a:solidFill>
              </a:rPr>
              <a:t>orçamento</a:t>
            </a:r>
            <a:r>
              <a:rPr lang="en-US" sz="2000" b="1" dirty="0">
                <a:solidFill>
                  <a:schemeClr val="tx2"/>
                </a:solidFill>
              </a:rPr>
              <a:t> real, </a:t>
            </a:r>
            <a:r>
              <a:rPr lang="en-US" sz="2000" b="1" dirty="0" err="1">
                <a:solidFill>
                  <a:schemeClr val="tx2"/>
                </a:solidFill>
              </a:rPr>
              <a:t>em</a:t>
            </a:r>
            <a:r>
              <a:rPr lang="en-US" sz="2000" b="1" dirty="0">
                <a:solidFill>
                  <a:schemeClr val="tx2"/>
                </a:solidFill>
              </a:rPr>
              <a:t> especial </a:t>
            </a:r>
            <a:r>
              <a:rPr lang="en-US" sz="2000" b="1" dirty="0" err="1">
                <a:solidFill>
                  <a:schemeClr val="tx2"/>
                </a:solidFill>
              </a:rPr>
              <a:t>aqueles</a:t>
            </a:r>
            <a:r>
              <a:rPr lang="en-US" sz="2000" b="1" dirty="0">
                <a:solidFill>
                  <a:schemeClr val="tx2"/>
                </a:solidFill>
              </a:rPr>
              <a:t> </a:t>
            </a:r>
            <a:r>
              <a:rPr lang="en-US" sz="2000" b="1" dirty="0" err="1">
                <a:solidFill>
                  <a:schemeClr val="tx2"/>
                </a:solidFill>
              </a:rPr>
              <a:t>que</a:t>
            </a:r>
            <a:r>
              <a:rPr lang="en-US" sz="2000" b="1" dirty="0">
                <a:solidFill>
                  <a:schemeClr val="tx2"/>
                </a:solidFill>
              </a:rPr>
              <a:t> </a:t>
            </a:r>
            <a:r>
              <a:rPr lang="en-US" sz="2000" b="1" dirty="0" err="1">
                <a:solidFill>
                  <a:schemeClr val="tx2"/>
                </a:solidFill>
              </a:rPr>
              <a:t>são</a:t>
            </a:r>
            <a:r>
              <a:rPr lang="en-US" sz="2000" b="1" dirty="0">
                <a:solidFill>
                  <a:schemeClr val="tx2"/>
                </a:solidFill>
              </a:rPr>
              <a:t> </a:t>
            </a:r>
            <a:r>
              <a:rPr lang="en-US" sz="2000" b="1" dirty="0" err="1">
                <a:solidFill>
                  <a:schemeClr val="tx2"/>
                </a:solidFill>
              </a:rPr>
              <a:t>motivos</a:t>
            </a:r>
            <a:r>
              <a:rPr lang="en-US" sz="2000" b="1" dirty="0">
                <a:solidFill>
                  <a:schemeClr val="tx2"/>
                </a:solidFill>
              </a:rPr>
              <a:t> </a:t>
            </a:r>
            <a:r>
              <a:rPr lang="en-US" sz="2000" b="1" dirty="0" err="1">
                <a:solidFill>
                  <a:schemeClr val="tx2"/>
                </a:solidFill>
              </a:rPr>
              <a:t>para</a:t>
            </a:r>
            <a:r>
              <a:rPr lang="en-US" sz="2000" b="1" dirty="0">
                <a:solidFill>
                  <a:schemeClr val="tx2"/>
                </a:solidFill>
              </a:rPr>
              <a:t> a </a:t>
            </a:r>
            <a:r>
              <a:rPr lang="en-US" sz="2000" b="1" dirty="0" err="1">
                <a:solidFill>
                  <a:schemeClr val="tx2"/>
                </a:solidFill>
              </a:rPr>
              <a:t>recomposição</a:t>
            </a:r>
            <a:r>
              <a:rPr lang="en-US" sz="2000" b="1" dirty="0">
                <a:solidFill>
                  <a:schemeClr val="tx2"/>
                </a:solidFill>
              </a:rPr>
              <a:t> do </a:t>
            </a:r>
            <a:r>
              <a:rPr lang="en-US" sz="2000" b="1" dirty="0" err="1">
                <a:solidFill>
                  <a:schemeClr val="tx2"/>
                </a:solidFill>
              </a:rPr>
              <a:t>equilíbrio</a:t>
            </a:r>
            <a:r>
              <a:rPr lang="en-US" sz="2000" b="1" dirty="0">
                <a:solidFill>
                  <a:schemeClr val="tx2"/>
                </a:solidFill>
              </a:rPr>
              <a:t> </a:t>
            </a:r>
            <a:r>
              <a:rPr lang="en-US" sz="2000" b="1" dirty="0" err="1">
                <a:solidFill>
                  <a:schemeClr val="tx2"/>
                </a:solidFill>
              </a:rPr>
              <a:t>econômico-financeiro</a:t>
            </a:r>
            <a:r>
              <a:rPr lang="en-US" sz="2000" b="1" dirty="0">
                <a:solidFill>
                  <a:schemeClr val="tx2"/>
                </a:solidFill>
              </a:rPr>
              <a:t> dos </a:t>
            </a:r>
            <a:r>
              <a:rPr lang="en-US" sz="2000" b="1" dirty="0" err="1">
                <a:solidFill>
                  <a:schemeClr val="tx2"/>
                </a:solidFill>
              </a:rPr>
              <a:t>contratos</a:t>
            </a:r>
            <a:r>
              <a:rPr lang="en-US" sz="2000" b="1" dirty="0">
                <a:solidFill>
                  <a:schemeClr val="tx2"/>
                </a:solidFill>
              </a:rPr>
              <a:t>.</a:t>
            </a:r>
          </a:p>
          <a:p>
            <a:pPr algn="just"/>
            <a:r>
              <a:rPr lang="en-US" sz="2000" b="1" dirty="0" err="1">
                <a:solidFill>
                  <a:schemeClr val="tx2"/>
                </a:solidFill>
              </a:rPr>
              <a:t>Enquanto</a:t>
            </a:r>
            <a:r>
              <a:rPr lang="en-US" sz="2000" b="1" dirty="0">
                <a:solidFill>
                  <a:schemeClr val="tx2"/>
                </a:solidFill>
              </a:rPr>
              <a:t> a </a:t>
            </a:r>
            <a:r>
              <a:rPr lang="en-US" sz="2000" b="1" dirty="0" err="1">
                <a:solidFill>
                  <a:schemeClr val="tx2"/>
                </a:solidFill>
              </a:rPr>
              <a:t>rubrica</a:t>
            </a:r>
            <a:r>
              <a:rPr lang="en-US" sz="2000" b="1" dirty="0">
                <a:solidFill>
                  <a:schemeClr val="tx2"/>
                </a:solidFill>
              </a:rPr>
              <a:t> de </a:t>
            </a:r>
            <a:r>
              <a:rPr lang="en-US" sz="2000" b="1" dirty="0" err="1">
                <a:solidFill>
                  <a:schemeClr val="tx2"/>
                </a:solidFill>
              </a:rPr>
              <a:t>riscos</a:t>
            </a:r>
            <a:r>
              <a:rPr lang="en-US" sz="2000" b="1" dirty="0">
                <a:solidFill>
                  <a:schemeClr val="tx2"/>
                </a:solidFill>
              </a:rPr>
              <a:t> e </a:t>
            </a:r>
            <a:r>
              <a:rPr lang="en-US" sz="2000" b="1" dirty="0" err="1">
                <a:solidFill>
                  <a:schemeClr val="tx2"/>
                </a:solidFill>
              </a:rPr>
              <a:t>imprevistos</a:t>
            </a:r>
            <a:r>
              <a:rPr lang="en-US" sz="2000" b="1" dirty="0">
                <a:solidFill>
                  <a:schemeClr val="tx2"/>
                </a:solidFill>
              </a:rPr>
              <a:t> </a:t>
            </a:r>
            <a:r>
              <a:rPr lang="en-US" sz="2000" b="1" dirty="0" err="1">
                <a:solidFill>
                  <a:schemeClr val="tx2"/>
                </a:solidFill>
              </a:rPr>
              <a:t>que</a:t>
            </a:r>
            <a:r>
              <a:rPr lang="en-US" sz="2000" b="1" dirty="0">
                <a:solidFill>
                  <a:schemeClr val="tx2"/>
                </a:solidFill>
              </a:rPr>
              <a:t> </a:t>
            </a:r>
            <a:r>
              <a:rPr lang="en-US" sz="2000" b="1" dirty="0" err="1">
                <a:solidFill>
                  <a:schemeClr val="tx2"/>
                </a:solidFill>
              </a:rPr>
              <a:t>costuma</a:t>
            </a:r>
            <a:r>
              <a:rPr lang="en-US" sz="2000" b="1" dirty="0">
                <a:solidFill>
                  <a:schemeClr val="tx2"/>
                </a:solidFill>
              </a:rPr>
              <a:t> ser </a:t>
            </a:r>
            <a:r>
              <a:rPr lang="en-US" sz="2000" b="1" dirty="0" err="1">
                <a:solidFill>
                  <a:schemeClr val="tx2"/>
                </a:solidFill>
              </a:rPr>
              <a:t>incluída</a:t>
            </a:r>
            <a:r>
              <a:rPr lang="en-US" sz="2000" b="1" dirty="0">
                <a:solidFill>
                  <a:schemeClr val="tx2"/>
                </a:solidFill>
              </a:rPr>
              <a:t> no BDI </a:t>
            </a:r>
            <a:r>
              <a:rPr lang="en-US" sz="2000" b="1" dirty="0" err="1">
                <a:solidFill>
                  <a:schemeClr val="tx2"/>
                </a:solidFill>
              </a:rPr>
              <a:t>representa</a:t>
            </a:r>
            <a:r>
              <a:rPr lang="en-US" sz="2000" b="1" dirty="0">
                <a:solidFill>
                  <a:schemeClr val="tx2"/>
                </a:solidFill>
              </a:rPr>
              <a:t> </a:t>
            </a:r>
            <a:r>
              <a:rPr lang="en-US" sz="2000" b="1" dirty="0" err="1">
                <a:solidFill>
                  <a:schemeClr val="tx2"/>
                </a:solidFill>
              </a:rPr>
              <a:t>sempre</a:t>
            </a:r>
            <a:r>
              <a:rPr lang="en-US" sz="2000" b="1" dirty="0">
                <a:solidFill>
                  <a:schemeClr val="tx2"/>
                </a:solidFill>
              </a:rPr>
              <a:t> um </a:t>
            </a:r>
            <a:r>
              <a:rPr lang="en-US" sz="2000" b="1" dirty="0" err="1">
                <a:solidFill>
                  <a:schemeClr val="tx2"/>
                </a:solidFill>
              </a:rPr>
              <a:t>acréscimo</a:t>
            </a:r>
            <a:r>
              <a:rPr lang="en-US" sz="2000" b="1" dirty="0">
                <a:solidFill>
                  <a:schemeClr val="tx2"/>
                </a:solidFill>
              </a:rPr>
              <a:t> </a:t>
            </a:r>
            <a:r>
              <a:rPr lang="en-US" sz="2000" b="1" dirty="0" err="1">
                <a:solidFill>
                  <a:schemeClr val="tx2"/>
                </a:solidFill>
              </a:rPr>
              <a:t>sobre</a:t>
            </a:r>
            <a:r>
              <a:rPr lang="en-US" sz="2000" b="1" dirty="0">
                <a:solidFill>
                  <a:schemeClr val="tx2"/>
                </a:solidFill>
              </a:rPr>
              <a:t> o </a:t>
            </a:r>
            <a:r>
              <a:rPr lang="en-US" sz="2000" b="1" dirty="0" err="1">
                <a:solidFill>
                  <a:schemeClr val="tx2"/>
                </a:solidFill>
              </a:rPr>
              <a:t>custo</a:t>
            </a:r>
            <a:r>
              <a:rPr lang="en-US" sz="2000" b="1" dirty="0">
                <a:solidFill>
                  <a:schemeClr val="tx2"/>
                </a:solidFill>
              </a:rPr>
              <a:t> total </a:t>
            </a:r>
            <a:r>
              <a:rPr lang="en-US" sz="2000" b="1" dirty="0" err="1">
                <a:solidFill>
                  <a:schemeClr val="tx2"/>
                </a:solidFill>
              </a:rPr>
              <a:t>da</a:t>
            </a:r>
            <a:r>
              <a:rPr lang="en-US" sz="2000" b="1" dirty="0">
                <a:solidFill>
                  <a:schemeClr val="tx2"/>
                </a:solidFill>
              </a:rPr>
              <a:t> </a:t>
            </a:r>
            <a:r>
              <a:rPr lang="en-US" sz="2000" b="1" dirty="0" err="1">
                <a:solidFill>
                  <a:schemeClr val="tx2"/>
                </a:solidFill>
              </a:rPr>
              <a:t>obra</a:t>
            </a:r>
            <a:r>
              <a:rPr lang="en-US" sz="2000" b="1" dirty="0">
                <a:solidFill>
                  <a:schemeClr val="tx2"/>
                </a:solidFill>
              </a:rPr>
              <a:t>, a </a:t>
            </a:r>
            <a:r>
              <a:rPr lang="en-US" sz="2000" b="1" dirty="0" err="1">
                <a:solidFill>
                  <a:schemeClr val="tx2"/>
                </a:solidFill>
              </a:rPr>
              <a:t>margem</a:t>
            </a:r>
            <a:r>
              <a:rPr lang="en-US" sz="2000" b="1" dirty="0">
                <a:solidFill>
                  <a:schemeClr val="tx2"/>
                </a:solidFill>
              </a:rPr>
              <a:t> de </a:t>
            </a:r>
            <a:r>
              <a:rPr lang="en-US" sz="2000" b="1" dirty="0" err="1">
                <a:solidFill>
                  <a:schemeClr val="tx2"/>
                </a:solidFill>
              </a:rPr>
              <a:t>erro</a:t>
            </a:r>
            <a:r>
              <a:rPr lang="en-US" sz="2000" b="1" dirty="0">
                <a:solidFill>
                  <a:schemeClr val="tx2"/>
                </a:solidFill>
              </a:rPr>
              <a:t> (</a:t>
            </a:r>
            <a:r>
              <a:rPr lang="en-US" sz="2000" b="1" dirty="0" err="1">
                <a:solidFill>
                  <a:schemeClr val="tx2"/>
                </a:solidFill>
              </a:rPr>
              <a:t>ou</a:t>
            </a:r>
            <a:r>
              <a:rPr lang="en-US" sz="2000" b="1" dirty="0">
                <a:solidFill>
                  <a:schemeClr val="tx2"/>
                </a:solidFill>
              </a:rPr>
              <a:t> </a:t>
            </a:r>
            <a:r>
              <a:rPr lang="en-US" sz="2000" b="1" dirty="0" err="1">
                <a:solidFill>
                  <a:schemeClr val="tx2"/>
                </a:solidFill>
              </a:rPr>
              <a:t>imprecisão</a:t>
            </a:r>
            <a:r>
              <a:rPr lang="en-US" sz="2000" b="1" dirty="0">
                <a:solidFill>
                  <a:schemeClr val="tx2"/>
                </a:solidFill>
              </a:rPr>
              <a:t>) do </a:t>
            </a:r>
            <a:r>
              <a:rPr lang="en-US" sz="2000" b="1" dirty="0" err="1">
                <a:solidFill>
                  <a:schemeClr val="tx2"/>
                </a:solidFill>
              </a:rPr>
              <a:t>orçamento</a:t>
            </a:r>
            <a:r>
              <a:rPr lang="en-US" sz="2000" b="1" dirty="0">
                <a:solidFill>
                  <a:schemeClr val="tx2"/>
                </a:solidFill>
              </a:rPr>
              <a:t> </a:t>
            </a:r>
            <a:r>
              <a:rPr lang="en-US" sz="2000" b="1" dirty="0" err="1">
                <a:solidFill>
                  <a:schemeClr val="tx2"/>
                </a:solidFill>
              </a:rPr>
              <a:t>pode</a:t>
            </a:r>
            <a:r>
              <a:rPr lang="en-US" sz="2000" b="1" dirty="0">
                <a:solidFill>
                  <a:schemeClr val="tx2"/>
                </a:solidFill>
              </a:rPr>
              <a:t> </a:t>
            </a:r>
            <a:r>
              <a:rPr lang="en-US" sz="2000" b="1" dirty="0" err="1">
                <a:solidFill>
                  <a:schemeClr val="tx2"/>
                </a:solidFill>
              </a:rPr>
              <a:t>causar</a:t>
            </a:r>
            <a:r>
              <a:rPr lang="en-US" sz="2000" b="1" dirty="0">
                <a:solidFill>
                  <a:schemeClr val="tx2"/>
                </a:solidFill>
              </a:rPr>
              <a:t> </a:t>
            </a:r>
            <a:r>
              <a:rPr lang="en-US" sz="2000" b="1" dirty="0" err="1">
                <a:solidFill>
                  <a:schemeClr val="tx2"/>
                </a:solidFill>
              </a:rPr>
              <a:t>distorções</a:t>
            </a:r>
            <a:r>
              <a:rPr lang="en-US" sz="2000" b="1" dirty="0">
                <a:solidFill>
                  <a:schemeClr val="tx2"/>
                </a:solidFill>
              </a:rPr>
              <a:t> </a:t>
            </a:r>
            <a:r>
              <a:rPr lang="en-US" sz="2000" b="1" dirty="0" err="1">
                <a:solidFill>
                  <a:schemeClr val="tx2"/>
                </a:solidFill>
              </a:rPr>
              <a:t>para</a:t>
            </a:r>
            <a:r>
              <a:rPr lang="en-US" sz="2000" b="1" dirty="0">
                <a:solidFill>
                  <a:schemeClr val="tx2"/>
                </a:solidFill>
              </a:rPr>
              <a:t> </a:t>
            </a:r>
            <a:r>
              <a:rPr lang="en-US" sz="2000" b="1" dirty="0" err="1">
                <a:solidFill>
                  <a:schemeClr val="tx2"/>
                </a:solidFill>
              </a:rPr>
              <a:t>mais</a:t>
            </a:r>
            <a:r>
              <a:rPr lang="en-US" sz="2000" b="1" dirty="0">
                <a:solidFill>
                  <a:schemeClr val="tx2"/>
                </a:solidFill>
              </a:rPr>
              <a:t> </a:t>
            </a:r>
            <a:r>
              <a:rPr lang="en-US" sz="2000" b="1" dirty="0" err="1">
                <a:solidFill>
                  <a:schemeClr val="tx2"/>
                </a:solidFill>
              </a:rPr>
              <a:t>ou</a:t>
            </a:r>
            <a:r>
              <a:rPr lang="en-US" sz="2000" b="1" dirty="0">
                <a:solidFill>
                  <a:schemeClr val="tx2"/>
                </a:solidFill>
              </a:rPr>
              <a:t> </a:t>
            </a:r>
            <a:r>
              <a:rPr lang="en-US" sz="2000" b="1" dirty="0" err="1">
                <a:solidFill>
                  <a:schemeClr val="tx2"/>
                </a:solidFill>
              </a:rPr>
              <a:t>para</a:t>
            </a:r>
            <a:r>
              <a:rPr lang="en-US" sz="2000" b="1" dirty="0">
                <a:solidFill>
                  <a:schemeClr val="tx2"/>
                </a:solidFill>
              </a:rPr>
              <a:t> </a:t>
            </a:r>
            <a:r>
              <a:rPr lang="en-US" sz="2000" b="1" dirty="0" err="1">
                <a:solidFill>
                  <a:schemeClr val="tx2"/>
                </a:solidFill>
              </a:rPr>
              <a:t>menos</a:t>
            </a:r>
            <a:r>
              <a:rPr lang="en-US" sz="2000" b="1" dirty="0">
                <a:solidFill>
                  <a:schemeClr val="tx2"/>
                </a:solidFill>
              </a:rPr>
              <a:t> no </a:t>
            </a:r>
            <a:r>
              <a:rPr lang="en-US" sz="2000" b="1" dirty="0" err="1">
                <a:solidFill>
                  <a:schemeClr val="tx2"/>
                </a:solidFill>
              </a:rPr>
              <a:t>custo</a:t>
            </a:r>
            <a:r>
              <a:rPr lang="en-US" sz="2000" b="1" dirty="0">
                <a:solidFill>
                  <a:schemeClr val="tx2"/>
                </a:solidFill>
              </a:rPr>
              <a:t> real </a:t>
            </a:r>
            <a:r>
              <a:rPr lang="en-US" sz="2000" b="1" dirty="0" err="1">
                <a:solidFill>
                  <a:schemeClr val="tx2"/>
                </a:solidFill>
              </a:rPr>
              <a:t>da</a:t>
            </a:r>
            <a:r>
              <a:rPr lang="en-US" sz="2000" b="1" dirty="0">
                <a:solidFill>
                  <a:schemeClr val="tx2"/>
                </a:solidFill>
              </a:rPr>
              <a:t> </a:t>
            </a:r>
            <a:r>
              <a:rPr lang="en-US" sz="2000" b="1" dirty="0" err="1">
                <a:solidFill>
                  <a:schemeClr val="tx2"/>
                </a:solidFill>
              </a:rPr>
              <a:t>obra</a:t>
            </a:r>
            <a:r>
              <a:rPr lang="en-US" sz="2000" b="1" dirty="0">
                <a:solidFill>
                  <a:schemeClr val="tx2"/>
                </a:solidFill>
              </a:rPr>
              <a:t> </a:t>
            </a:r>
            <a:r>
              <a:rPr lang="en-US" sz="2000" b="1" dirty="0" err="1">
                <a:solidFill>
                  <a:schemeClr val="tx2"/>
                </a:solidFill>
              </a:rPr>
              <a:t>em</a:t>
            </a:r>
            <a:r>
              <a:rPr lang="en-US" sz="2000" b="1" dirty="0">
                <a:solidFill>
                  <a:schemeClr val="tx2"/>
                </a:solidFill>
              </a:rPr>
              <a:t> </a:t>
            </a:r>
            <a:r>
              <a:rPr lang="en-US" sz="2000" b="1" dirty="0" err="1">
                <a:solidFill>
                  <a:schemeClr val="tx2"/>
                </a:solidFill>
              </a:rPr>
              <a:t>relação</a:t>
            </a:r>
            <a:r>
              <a:rPr lang="en-US" sz="2000" b="1" dirty="0">
                <a:solidFill>
                  <a:schemeClr val="tx2"/>
                </a:solidFill>
              </a:rPr>
              <a:t> </a:t>
            </a:r>
            <a:r>
              <a:rPr lang="en-US" sz="2000" b="1" dirty="0" err="1">
                <a:solidFill>
                  <a:schemeClr val="tx2"/>
                </a:solidFill>
              </a:rPr>
              <a:t>ao</a:t>
            </a:r>
            <a:r>
              <a:rPr lang="en-US" sz="2000" b="1" dirty="0">
                <a:solidFill>
                  <a:schemeClr val="tx2"/>
                </a:solidFill>
              </a:rPr>
              <a:t> </a:t>
            </a:r>
            <a:r>
              <a:rPr lang="en-US" sz="2000" b="1" dirty="0" err="1">
                <a:solidFill>
                  <a:schemeClr val="tx2"/>
                </a:solidFill>
              </a:rPr>
              <a:t>seu</a:t>
            </a:r>
            <a:r>
              <a:rPr lang="en-US" sz="2000" b="1" dirty="0">
                <a:solidFill>
                  <a:schemeClr val="tx2"/>
                </a:solidFill>
              </a:rPr>
              <a:t> </a:t>
            </a:r>
            <a:r>
              <a:rPr lang="en-US" sz="2000" b="1" dirty="0" err="1">
                <a:solidFill>
                  <a:schemeClr val="tx2"/>
                </a:solidFill>
              </a:rPr>
              <a:t>custo</a:t>
            </a:r>
            <a:r>
              <a:rPr lang="en-US" sz="2000" b="1" dirty="0">
                <a:solidFill>
                  <a:schemeClr val="tx2"/>
                </a:solidFill>
              </a:rPr>
              <a:t> </a:t>
            </a:r>
            <a:r>
              <a:rPr lang="en-US" sz="2000" b="1" dirty="0" err="1">
                <a:solidFill>
                  <a:schemeClr val="tx2"/>
                </a:solidFill>
              </a:rPr>
              <a:t>estimado</a:t>
            </a:r>
            <a:r>
              <a:rPr lang="en-US" sz="2000" b="1" dirty="0">
                <a:solidFill>
                  <a:schemeClr val="tx2"/>
                </a:solidFill>
              </a:rPr>
              <a: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Espaço Reservado para Número de Slide 5"/>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defRPr/>
            </a:pPr>
            <a:fld id="{82BF430D-CF97-40CA-8E87-AB453EFDA654}" type="slidenum">
              <a:rPr lang="pt-BR" sz="1400">
                <a:solidFill>
                  <a:schemeClr val="tx1"/>
                </a:solidFill>
              </a:rPr>
              <a:pPr algn="r">
                <a:defRPr/>
              </a:pPr>
              <a:t>26</a:t>
            </a:fld>
            <a:endParaRPr lang="pt-BR" sz="1400">
              <a:solidFill>
                <a:schemeClr val="tx1"/>
              </a:solidFill>
            </a:endParaRPr>
          </a:p>
        </p:txBody>
      </p:sp>
      <p:sp>
        <p:nvSpPr>
          <p:cNvPr id="75779" name="Rectangle 2"/>
          <p:cNvSpPr>
            <a:spLocks noGrp="1" noChangeArrowheads="1"/>
          </p:cNvSpPr>
          <p:nvPr>
            <p:ph type="title" idx="4294967295"/>
          </p:nvPr>
        </p:nvSpPr>
        <p:spPr>
          <a:xfrm>
            <a:off x="0" y="0"/>
            <a:ext cx="9144000" cy="785813"/>
          </a:xfrm>
        </p:spPr>
        <p:txBody>
          <a:bodyPr/>
          <a:lstStyle/>
          <a:p>
            <a:pPr eaLnBrk="1" hangingPunct="1"/>
            <a:r>
              <a:rPr lang="pt-BR" dirty="0"/>
              <a:t>Outras Considerações </a:t>
            </a:r>
          </a:p>
        </p:txBody>
      </p:sp>
      <p:sp>
        <p:nvSpPr>
          <p:cNvPr id="75780" name="Rectangle 3"/>
          <p:cNvSpPr>
            <a:spLocks noGrp="1" noChangeArrowheads="1"/>
          </p:cNvSpPr>
          <p:nvPr>
            <p:ph type="body" idx="4294967295"/>
          </p:nvPr>
        </p:nvSpPr>
        <p:spPr>
          <a:xfrm>
            <a:off x="179388" y="785813"/>
            <a:ext cx="8713092" cy="5800725"/>
          </a:xfrm>
        </p:spPr>
        <p:txBody>
          <a:bodyPr/>
          <a:lstStyle/>
          <a:p>
            <a:pPr algn="just"/>
            <a:r>
              <a:rPr lang="pt-BR" sz="2400" b="1" dirty="0">
                <a:solidFill>
                  <a:schemeClr val="tx2"/>
                </a:solidFill>
              </a:rPr>
              <a:t>O nível de desenvolvimento de um projeto tem impacto direto no grau de precisão da estimativa de custos ou do orçamento dele decorrente. </a:t>
            </a:r>
          </a:p>
          <a:p>
            <a:pPr algn="just"/>
            <a:r>
              <a:rPr lang="pt-BR" sz="2400" b="1" dirty="0">
                <a:solidFill>
                  <a:schemeClr val="tx2"/>
                </a:solidFill>
              </a:rPr>
              <a:t>O grau de precisão de um orçamento pode sofrer influência da tipologia da obra que se está orçando, pois os quantitativos de alguns serviços têm maior imprecisão em sua estimativa. </a:t>
            </a:r>
          </a:p>
          <a:p>
            <a:pPr algn="just"/>
            <a:r>
              <a:rPr lang="pt-BR" sz="2400" b="1" dirty="0">
                <a:solidFill>
                  <a:schemeClr val="tx2"/>
                </a:solidFill>
              </a:rPr>
              <a:t>O projeto básico necessário para a obtenção do grau de precisão apresentado no Quadro 1 é aquele definido na OT – IBR 001/2006, devendo conter os elementos mínimos exigidos por aquela Orientação Técnica. </a:t>
            </a:r>
            <a:endParaRPr lang="en-US" sz="2400" b="1" dirty="0">
              <a:solidFill>
                <a:schemeClr val="tx2"/>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Espaço Reservado para Número de Slide 5"/>
          <p:cNvSpPr>
            <a:spLocks noGrp="1"/>
          </p:cNvSpPr>
          <p:nvPr>
            <p:ph type="sldNum" sz="quarter" idx="4294967295"/>
          </p:nvPr>
        </p:nvSpPr>
        <p:spPr bwMode="auto">
          <a:xfrm>
            <a:off x="6553200" y="6245225"/>
            <a:ext cx="2133600" cy="476250"/>
          </a:xfrm>
          <a:prstGeom prst="rect">
            <a:avLst/>
          </a:prstGeom>
          <a:noFill/>
          <a:ln>
            <a:miter lim="800000"/>
            <a:headEnd/>
            <a:tailEnd/>
          </a:ln>
        </p:spPr>
        <p:txBody>
          <a:bodyPr/>
          <a:lstStyle/>
          <a:p>
            <a:pPr algn="r"/>
            <a:fld id="{1F43004D-14A4-4866-9EA3-B2E4D86D274A}" type="slidenum">
              <a:rPr lang="pt-BR" sz="1400"/>
              <a:pPr algn="r"/>
              <a:t>27</a:t>
            </a:fld>
            <a:endParaRPr lang="pt-BR" sz="1400"/>
          </a:p>
        </p:txBody>
      </p:sp>
      <p:sp>
        <p:nvSpPr>
          <p:cNvPr id="9219" name="Rectangle 2"/>
          <p:cNvSpPr>
            <a:spLocks noGrp="1" noChangeArrowheads="1"/>
          </p:cNvSpPr>
          <p:nvPr>
            <p:ph type="title" idx="4294967295"/>
          </p:nvPr>
        </p:nvSpPr>
        <p:spPr bwMode="auto">
          <a:xfrm>
            <a:off x="179388" y="188913"/>
            <a:ext cx="8964612" cy="3887787"/>
          </a:xfrm>
          <a:prstGeom prst="rect">
            <a:avLst/>
          </a:prstGeom>
          <a:noFill/>
          <a:ln>
            <a:miter lim="800000"/>
            <a:headEnd/>
            <a:tailEnd/>
          </a:ln>
        </p:spPr>
        <p:txBody>
          <a:bodyPr/>
          <a:lstStyle/>
          <a:p>
            <a:pPr algn="ctr" eaLnBrk="1" hangingPunct="1"/>
            <a:r>
              <a:rPr lang="pt-BR"/>
              <a:t>Diferenças entre o</a:t>
            </a:r>
            <a:br>
              <a:rPr lang="pt-BR"/>
            </a:br>
            <a:br>
              <a:rPr lang="pt-BR" sz="4000"/>
            </a:br>
            <a:r>
              <a:rPr lang="pt-BR" sz="3200"/>
              <a:t>Orçamento da Administração Pública</a:t>
            </a:r>
            <a:br>
              <a:rPr lang="pt-BR" sz="3200"/>
            </a:br>
            <a:br>
              <a:rPr lang="pt-BR" sz="3200"/>
            </a:br>
            <a:r>
              <a:rPr lang="pt-BR" sz="3200"/>
              <a:t>X</a:t>
            </a:r>
            <a:br>
              <a:rPr lang="pt-BR" sz="3200"/>
            </a:br>
            <a:br>
              <a:rPr lang="pt-BR" sz="3200"/>
            </a:br>
            <a:r>
              <a:rPr lang="pt-BR" sz="3200"/>
              <a:t>Orçamento do Construtor</a:t>
            </a:r>
          </a:p>
        </p:txBody>
      </p:sp>
      <p:sp>
        <p:nvSpPr>
          <p:cNvPr id="9220" name="Rectangle 3"/>
          <p:cNvSpPr>
            <a:spLocks noGrp="1" noChangeArrowheads="1"/>
          </p:cNvSpPr>
          <p:nvPr>
            <p:ph type="body" idx="4294967295"/>
          </p:nvPr>
        </p:nvSpPr>
        <p:spPr bwMode="auto">
          <a:xfrm>
            <a:off x="358775" y="4005263"/>
            <a:ext cx="8785225" cy="1439862"/>
          </a:xfrm>
          <a:prstGeom prst="rect">
            <a:avLst/>
          </a:prstGeom>
          <a:noFill/>
          <a:ln>
            <a:miter lim="800000"/>
            <a:headEnd/>
            <a:tailEnd/>
          </a:ln>
        </p:spPr>
        <p:txBody>
          <a:bodyPr/>
          <a:lstStyle/>
          <a:p>
            <a:pPr eaLnBrk="1" hangingPunct="1">
              <a:lnSpc>
                <a:spcPct val="90000"/>
              </a:lnSpc>
              <a:buClr>
                <a:schemeClr val="accent2"/>
              </a:buClr>
            </a:pPr>
            <a:endParaRPr lang="pt-BR">
              <a:solidFill>
                <a:schemeClr val="tx2"/>
              </a:solidFill>
            </a:endParaRPr>
          </a:p>
          <a:p>
            <a:pPr eaLnBrk="1" hangingPunct="1">
              <a:lnSpc>
                <a:spcPct val="90000"/>
              </a:lnSpc>
              <a:buClr>
                <a:schemeClr val="accent2"/>
              </a:buClr>
              <a:buFont typeface="Wingdings" pitchFamily="2" charset="2"/>
              <a:buChar char="Ø"/>
            </a:pPr>
            <a:r>
              <a:rPr lang="pt-BR">
                <a:solidFill>
                  <a:schemeClr val="tx2"/>
                </a:solidFill>
              </a:rPr>
              <a:t>Há grande </a:t>
            </a:r>
            <a:r>
              <a:rPr lang="pt-BR" b="1" u="sng">
                <a:solidFill>
                  <a:schemeClr val="tx2"/>
                </a:solidFill>
              </a:rPr>
              <a:t>assimetria de informações </a:t>
            </a:r>
            <a:r>
              <a:rPr lang="pt-BR">
                <a:solidFill>
                  <a:schemeClr val="tx2"/>
                </a:solidFill>
              </a:rPr>
              <a:t>entre a Administração Pública e o construtor.</a:t>
            </a:r>
            <a:endParaRPr lang="pt-BR" sz="2000">
              <a:solidFill>
                <a:schemeClr val="bg1"/>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Espaço Reservado para Número de Slide 5"/>
          <p:cNvSpPr>
            <a:spLocks noGrp="1"/>
          </p:cNvSpPr>
          <p:nvPr>
            <p:ph type="sldNum" sz="quarter" idx="4294967295"/>
          </p:nvPr>
        </p:nvSpPr>
        <p:spPr bwMode="auto">
          <a:xfrm>
            <a:off x="6553200" y="6245225"/>
            <a:ext cx="2133600" cy="476250"/>
          </a:xfrm>
          <a:prstGeom prst="rect">
            <a:avLst/>
          </a:prstGeom>
          <a:noFill/>
          <a:ln>
            <a:miter lim="800000"/>
            <a:headEnd/>
            <a:tailEnd/>
          </a:ln>
        </p:spPr>
        <p:txBody>
          <a:bodyPr/>
          <a:lstStyle/>
          <a:p>
            <a:pPr algn="r"/>
            <a:fld id="{4564865D-CED3-4C94-BCE0-69FD2EE99F7D}" type="slidenum">
              <a:rPr lang="pt-BR" sz="1400"/>
              <a:pPr algn="r"/>
              <a:t>28</a:t>
            </a:fld>
            <a:endParaRPr lang="pt-BR" sz="1400"/>
          </a:p>
        </p:txBody>
      </p:sp>
      <p:sp>
        <p:nvSpPr>
          <p:cNvPr id="10243" name="Rectangle 2"/>
          <p:cNvSpPr>
            <a:spLocks noGrp="1" noChangeArrowheads="1"/>
          </p:cNvSpPr>
          <p:nvPr>
            <p:ph type="title" idx="4294967295"/>
          </p:nvPr>
        </p:nvSpPr>
        <p:spPr bwMode="auto">
          <a:xfrm>
            <a:off x="0" y="0"/>
            <a:ext cx="9144000" cy="765175"/>
          </a:xfrm>
          <a:prstGeom prst="rect">
            <a:avLst/>
          </a:prstGeom>
          <a:noFill/>
          <a:ln>
            <a:miter lim="800000"/>
            <a:headEnd/>
            <a:tailEnd/>
          </a:ln>
        </p:spPr>
        <p:txBody>
          <a:bodyPr/>
          <a:lstStyle/>
          <a:p>
            <a:pPr eaLnBrk="1" hangingPunct="1"/>
            <a:r>
              <a:rPr lang="pt-BR" sz="3200"/>
              <a:t>O Orçamento da Administração Pública</a:t>
            </a:r>
          </a:p>
        </p:txBody>
      </p:sp>
      <p:sp>
        <p:nvSpPr>
          <p:cNvPr id="40964" name="Rectangle 3"/>
          <p:cNvSpPr>
            <a:spLocks noGrp="1" noChangeArrowheads="1"/>
          </p:cNvSpPr>
          <p:nvPr>
            <p:ph type="body" idx="4294967295"/>
          </p:nvPr>
        </p:nvSpPr>
        <p:spPr>
          <a:xfrm>
            <a:off x="179388" y="836613"/>
            <a:ext cx="8964612" cy="5761037"/>
          </a:xfrm>
          <a:prstGeom prst="rect">
            <a:avLst/>
          </a:prstGeom>
        </p:spPr>
        <p:txBody>
          <a:bodyPr/>
          <a:lstStyle/>
          <a:p>
            <a:pPr algn="just" eaLnBrk="1" hangingPunct="1">
              <a:lnSpc>
                <a:spcPct val="90000"/>
              </a:lnSpc>
              <a:buClr>
                <a:schemeClr val="accent2"/>
              </a:buClr>
              <a:defRPr/>
            </a:pPr>
            <a:r>
              <a:rPr lang="pt-BR" sz="2000" dirty="0">
                <a:solidFill>
                  <a:schemeClr val="tx2"/>
                </a:solidFill>
              </a:rPr>
              <a:t>Via de regra, o orçamentista da Administração Pública não dispõe de apropriações reais de custo de vários serviços, trazendo dificuldades nas estimativas de produtividade da mão de obra e no consumo de materiais:</a:t>
            </a:r>
          </a:p>
          <a:p>
            <a:pPr algn="just" eaLnBrk="1" hangingPunct="1">
              <a:lnSpc>
                <a:spcPct val="90000"/>
              </a:lnSpc>
              <a:buClr>
                <a:schemeClr val="accent2"/>
              </a:buClr>
              <a:buFont typeface="Wingdings" pitchFamily="2" charset="2"/>
              <a:buNone/>
              <a:defRPr/>
            </a:pPr>
            <a:endParaRPr lang="pt-BR" sz="2000" dirty="0">
              <a:solidFill>
                <a:schemeClr val="tx2"/>
              </a:solidFill>
            </a:endParaRPr>
          </a:p>
          <a:p>
            <a:pPr lvl="1" algn="just" eaLnBrk="1" hangingPunct="1">
              <a:lnSpc>
                <a:spcPct val="90000"/>
              </a:lnSpc>
              <a:buFont typeface="Wingdings" pitchFamily="2" charset="2"/>
              <a:buChar char="Ø"/>
              <a:defRPr/>
            </a:pPr>
            <a:r>
              <a:rPr lang="pt-BR" sz="2000" b="1" u="sng" dirty="0">
                <a:solidFill>
                  <a:srgbClr val="FF0000"/>
                </a:solidFill>
              </a:rPr>
              <a:t>Solução: </a:t>
            </a:r>
            <a:r>
              <a:rPr lang="pt-BR" sz="2000" dirty="0">
                <a:solidFill>
                  <a:srgbClr val="FF0000"/>
                </a:solidFill>
              </a:rPr>
              <a:t>adotam-se as produtividades e consumos utilizados pelos sistemas referenciais de custos.</a:t>
            </a:r>
          </a:p>
          <a:p>
            <a:pPr marL="342900" lvl="1" indent="-342900" algn="just" eaLnBrk="1" hangingPunct="1">
              <a:lnSpc>
                <a:spcPct val="90000"/>
              </a:lnSpc>
              <a:defRPr/>
            </a:pPr>
            <a:endParaRPr lang="pt-BR" sz="2000" dirty="0">
              <a:solidFill>
                <a:schemeClr val="tx2"/>
              </a:solidFill>
              <a:ea typeface="+mn-ea"/>
              <a:cs typeface="+mn-cs"/>
            </a:endParaRPr>
          </a:p>
          <a:p>
            <a:pPr marL="342900" lvl="1" indent="-342900" algn="just" eaLnBrk="1" hangingPunct="1">
              <a:lnSpc>
                <a:spcPct val="90000"/>
              </a:lnSpc>
              <a:defRPr/>
            </a:pPr>
            <a:r>
              <a:rPr lang="pt-BR" sz="2000" dirty="0">
                <a:solidFill>
                  <a:schemeClr val="tx2"/>
                </a:solidFill>
                <a:ea typeface="+mn-ea"/>
                <a:cs typeface="+mn-cs"/>
              </a:rPr>
              <a:t>O orçamentista não sabe exatamente quais equipamentos serão utilizados na obra, bem como se os mesmos serão de propriedade do construtor ou locados no mercado.</a:t>
            </a:r>
          </a:p>
          <a:p>
            <a:pPr marL="342900" lvl="1" indent="-342900" algn="just" eaLnBrk="1" hangingPunct="1">
              <a:lnSpc>
                <a:spcPct val="90000"/>
              </a:lnSpc>
              <a:buFont typeface="Wingdings" pitchFamily="2" charset="2"/>
              <a:buNone/>
              <a:defRPr/>
            </a:pPr>
            <a:endParaRPr lang="pt-BR" sz="2000" dirty="0">
              <a:solidFill>
                <a:schemeClr val="tx2"/>
              </a:solidFill>
              <a:ea typeface="+mn-ea"/>
              <a:cs typeface="+mn-cs"/>
            </a:endParaRPr>
          </a:p>
          <a:p>
            <a:pPr lvl="1" algn="just" eaLnBrk="1" hangingPunct="1">
              <a:lnSpc>
                <a:spcPct val="90000"/>
              </a:lnSpc>
              <a:buFont typeface="Wingdings" pitchFamily="2" charset="2"/>
              <a:buChar char="Ø"/>
              <a:defRPr/>
            </a:pPr>
            <a:r>
              <a:rPr lang="pt-BR" sz="2000" b="1" u="sng" dirty="0">
                <a:solidFill>
                  <a:srgbClr val="FF0000"/>
                </a:solidFill>
              </a:rPr>
              <a:t>Solução: </a:t>
            </a:r>
            <a:r>
              <a:rPr lang="pt-BR" sz="2000" dirty="0">
                <a:solidFill>
                  <a:srgbClr val="FF0000"/>
                </a:solidFill>
              </a:rPr>
              <a:t>adotam-se os equipamentos e custos horários previstos nas composições dos sistemas referenciais de custos que, em sua maioria, consideram que o construtor seja o proprietário dos equipamentos.</a:t>
            </a:r>
          </a:p>
          <a:p>
            <a:pPr lvl="1" algn="just" eaLnBrk="1" hangingPunct="1">
              <a:lnSpc>
                <a:spcPct val="90000"/>
              </a:lnSpc>
              <a:buFont typeface="Wingdings" pitchFamily="2" charset="2"/>
              <a:buNone/>
              <a:defRPr/>
            </a:pPr>
            <a:endParaRPr lang="pt-BR" sz="2000" dirty="0">
              <a:solidFill>
                <a:srgbClr val="FF0000"/>
              </a:solidFill>
            </a:endParaRPr>
          </a:p>
          <a:p>
            <a:pPr lvl="1" eaLnBrk="1" hangingPunct="1">
              <a:lnSpc>
                <a:spcPct val="90000"/>
              </a:lnSpc>
              <a:defRPr/>
            </a:pPr>
            <a:endParaRPr lang="pt-BR" sz="2000" dirty="0">
              <a:solidFill>
                <a:schemeClr val="bg1"/>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Espaço Reservado para Número de Slide 5"/>
          <p:cNvSpPr>
            <a:spLocks noGrp="1"/>
          </p:cNvSpPr>
          <p:nvPr>
            <p:ph type="sldNum" sz="quarter" idx="4294967295"/>
          </p:nvPr>
        </p:nvSpPr>
        <p:spPr bwMode="auto">
          <a:xfrm>
            <a:off x="6553200" y="6245225"/>
            <a:ext cx="2133600" cy="476250"/>
          </a:xfrm>
          <a:prstGeom prst="rect">
            <a:avLst/>
          </a:prstGeom>
          <a:noFill/>
          <a:ln>
            <a:miter lim="800000"/>
            <a:headEnd/>
            <a:tailEnd/>
          </a:ln>
        </p:spPr>
        <p:txBody>
          <a:bodyPr/>
          <a:lstStyle/>
          <a:p>
            <a:pPr algn="r"/>
            <a:fld id="{32861920-711A-4491-85E0-4B088A50CE85}" type="slidenum">
              <a:rPr lang="pt-BR" sz="1400"/>
              <a:pPr algn="r"/>
              <a:t>29</a:t>
            </a:fld>
            <a:endParaRPr lang="pt-BR" sz="1400"/>
          </a:p>
        </p:txBody>
      </p:sp>
      <p:sp>
        <p:nvSpPr>
          <p:cNvPr id="11267" name="Rectangle 2"/>
          <p:cNvSpPr>
            <a:spLocks noGrp="1" noChangeArrowheads="1"/>
          </p:cNvSpPr>
          <p:nvPr>
            <p:ph type="title" idx="4294967295"/>
          </p:nvPr>
        </p:nvSpPr>
        <p:spPr bwMode="auto">
          <a:xfrm>
            <a:off x="0" y="0"/>
            <a:ext cx="9144000" cy="765175"/>
          </a:xfrm>
          <a:prstGeom prst="rect">
            <a:avLst/>
          </a:prstGeom>
          <a:noFill/>
          <a:ln>
            <a:miter lim="800000"/>
            <a:headEnd/>
            <a:tailEnd/>
          </a:ln>
        </p:spPr>
        <p:txBody>
          <a:bodyPr/>
          <a:lstStyle/>
          <a:p>
            <a:pPr eaLnBrk="1" hangingPunct="1"/>
            <a:r>
              <a:rPr lang="pt-BR" sz="3200"/>
              <a:t>O Orçamento da Administração Pública</a:t>
            </a:r>
          </a:p>
        </p:txBody>
      </p:sp>
      <p:sp>
        <p:nvSpPr>
          <p:cNvPr id="11268" name="Rectangle 3"/>
          <p:cNvSpPr>
            <a:spLocks noGrp="1" noChangeArrowheads="1"/>
          </p:cNvSpPr>
          <p:nvPr>
            <p:ph type="body" idx="4294967295"/>
          </p:nvPr>
        </p:nvSpPr>
        <p:spPr bwMode="auto">
          <a:xfrm>
            <a:off x="179388" y="836613"/>
            <a:ext cx="8964612" cy="5761037"/>
          </a:xfrm>
          <a:prstGeom prst="rect">
            <a:avLst/>
          </a:prstGeom>
          <a:noFill/>
          <a:ln>
            <a:miter lim="800000"/>
            <a:headEnd/>
            <a:tailEnd/>
          </a:ln>
        </p:spPr>
        <p:txBody>
          <a:bodyPr/>
          <a:lstStyle/>
          <a:p>
            <a:pPr algn="just" eaLnBrk="1" hangingPunct="1">
              <a:lnSpc>
                <a:spcPct val="90000"/>
              </a:lnSpc>
              <a:buClr>
                <a:schemeClr val="accent2"/>
              </a:buClr>
            </a:pPr>
            <a:r>
              <a:rPr lang="pt-BR" dirty="0">
                <a:solidFill>
                  <a:schemeClr val="tx2"/>
                </a:solidFill>
              </a:rPr>
              <a:t>Não se conhece a licitante vencedora. Tal fato implica no desconhecimento do orçamentista sobre:</a:t>
            </a:r>
          </a:p>
          <a:p>
            <a:pPr algn="just" eaLnBrk="1" hangingPunct="1">
              <a:lnSpc>
                <a:spcPct val="90000"/>
              </a:lnSpc>
              <a:buClr>
                <a:schemeClr val="accent2"/>
              </a:buClr>
              <a:buFont typeface="Wingdings" pitchFamily="2" charset="2"/>
              <a:buNone/>
            </a:pPr>
            <a:endParaRPr lang="pt-BR" dirty="0">
              <a:solidFill>
                <a:schemeClr val="tx2"/>
              </a:solidFill>
            </a:endParaRPr>
          </a:p>
          <a:p>
            <a:pPr lvl="1" algn="just" eaLnBrk="1" hangingPunct="1">
              <a:lnSpc>
                <a:spcPct val="90000"/>
              </a:lnSpc>
            </a:pPr>
            <a:r>
              <a:rPr lang="pt-BR" dirty="0">
                <a:solidFill>
                  <a:schemeClr val="tx2"/>
                </a:solidFill>
              </a:rPr>
              <a:t>Algumas alíquotas de tributos aplicáveis à empresa e o regime de tributação da empresa (lucro real ou lucro presumido);</a:t>
            </a:r>
          </a:p>
          <a:p>
            <a:pPr lvl="1" algn="just" eaLnBrk="1" hangingPunct="1">
              <a:lnSpc>
                <a:spcPct val="90000"/>
              </a:lnSpc>
              <a:buFont typeface="Wingdings" pitchFamily="2" charset="2"/>
              <a:buChar char="Ø"/>
            </a:pPr>
            <a:r>
              <a:rPr lang="pt-BR" b="1" u="sng" dirty="0">
                <a:solidFill>
                  <a:srgbClr val="FF0000"/>
                </a:solidFill>
              </a:rPr>
              <a:t>Solução: </a:t>
            </a:r>
            <a:r>
              <a:rPr lang="pt-BR" dirty="0">
                <a:solidFill>
                  <a:srgbClr val="FF0000"/>
                </a:solidFill>
              </a:rPr>
              <a:t>adotam-se as alíquotas máximas de tributos previstas na legislação.</a:t>
            </a:r>
          </a:p>
          <a:p>
            <a:pPr lvl="1" algn="just" eaLnBrk="1" hangingPunct="1">
              <a:lnSpc>
                <a:spcPct val="90000"/>
              </a:lnSpc>
              <a:buFont typeface="Wingdings" pitchFamily="2" charset="2"/>
              <a:buNone/>
            </a:pPr>
            <a:endParaRPr lang="pt-BR" dirty="0">
              <a:solidFill>
                <a:srgbClr val="FF0000"/>
              </a:solidFill>
            </a:endParaRPr>
          </a:p>
          <a:p>
            <a:pPr lvl="1" algn="just" eaLnBrk="1" hangingPunct="1">
              <a:lnSpc>
                <a:spcPct val="90000"/>
              </a:lnSpc>
            </a:pPr>
            <a:r>
              <a:rPr lang="pt-BR" dirty="0">
                <a:solidFill>
                  <a:schemeClr val="tx2"/>
                </a:solidFill>
              </a:rPr>
              <a:t>Encargos sociais do construtor;</a:t>
            </a:r>
          </a:p>
          <a:p>
            <a:pPr lvl="1" algn="just" eaLnBrk="1" hangingPunct="1">
              <a:lnSpc>
                <a:spcPct val="90000"/>
              </a:lnSpc>
              <a:buFont typeface="Wingdings" pitchFamily="2" charset="2"/>
              <a:buChar char="Ø"/>
            </a:pPr>
            <a:r>
              <a:rPr lang="pt-BR" b="1" u="sng" dirty="0">
                <a:solidFill>
                  <a:srgbClr val="FF0000"/>
                </a:solidFill>
              </a:rPr>
              <a:t>Solução: </a:t>
            </a:r>
            <a:r>
              <a:rPr lang="pt-BR" dirty="0">
                <a:solidFill>
                  <a:srgbClr val="FF0000"/>
                </a:solidFill>
              </a:rPr>
              <a:t>adotam-se os percentuais utilizados em sistemas de referência de custos.</a:t>
            </a:r>
          </a:p>
          <a:p>
            <a:pPr lvl="1" eaLnBrk="1" hangingPunct="1">
              <a:lnSpc>
                <a:spcPct val="90000"/>
              </a:lnSpc>
              <a:buFont typeface="Wingdings" pitchFamily="2" charset="2"/>
              <a:buNone/>
            </a:pPr>
            <a:endParaRPr lang="pt-BR" sz="2000" dirty="0">
              <a:solidFill>
                <a:srgbClr val="FF0000"/>
              </a:solidFill>
            </a:endParaRPr>
          </a:p>
          <a:p>
            <a:pPr lvl="1" eaLnBrk="1" hangingPunct="1">
              <a:lnSpc>
                <a:spcPct val="90000"/>
              </a:lnSpc>
            </a:pPr>
            <a:endParaRPr lang="pt-BR" sz="2000"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Espaço Reservado para Número de Slide 5"/>
          <p:cNvSpPr>
            <a:spLocks noGrp="1"/>
          </p:cNvSpPr>
          <p:nvPr>
            <p:ph type="sldNum" sz="quarter" idx="4294967295"/>
          </p:nvPr>
        </p:nvSpPr>
        <p:spPr>
          <a:xfrm>
            <a:off x="6553200" y="6245225"/>
            <a:ext cx="2133600" cy="476250"/>
          </a:xfrm>
          <a:prstGeom prst="rect">
            <a:avLst/>
          </a:prstGeom>
        </p:spPr>
        <p:txBody>
          <a:bodyPr/>
          <a:lstStyle/>
          <a:p>
            <a:pPr algn="r">
              <a:defRPr/>
            </a:pPr>
            <a:fld id="{C6073DD2-4209-48BE-A84F-0459BDD61947}" type="slidenum">
              <a:rPr lang="pt-BR" sz="1400">
                <a:solidFill>
                  <a:schemeClr val="tx1"/>
                </a:solidFill>
              </a:rPr>
              <a:pPr algn="r">
                <a:defRPr/>
              </a:pPr>
              <a:t>3</a:t>
            </a:fld>
            <a:endParaRPr lang="pt-BR" sz="1400">
              <a:solidFill>
                <a:schemeClr val="tx1"/>
              </a:solidFill>
            </a:endParaRPr>
          </a:p>
        </p:txBody>
      </p:sp>
      <p:sp>
        <p:nvSpPr>
          <p:cNvPr id="72707" name="Rectangle 2"/>
          <p:cNvSpPr>
            <a:spLocks noGrp="1" noChangeArrowheads="1"/>
          </p:cNvSpPr>
          <p:nvPr>
            <p:ph type="title" idx="4294967295"/>
          </p:nvPr>
        </p:nvSpPr>
        <p:spPr>
          <a:xfrm>
            <a:off x="10264" y="-170111"/>
            <a:ext cx="8769350" cy="863823"/>
          </a:xfrm>
        </p:spPr>
        <p:txBody>
          <a:bodyPr/>
          <a:lstStyle/>
          <a:p>
            <a:pPr eaLnBrk="1" hangingPunct="1"/>
            <a:r>
              <a:rPr lang="pt-BR" sz="4000" dirty="0"/>
              <a:t>Precisão do orçamento</a:t>
            </a:r>
          </a:p>
        </p:txBody>
      </p:sp>
      <p:sp>
        <p:nvSpPr>
          <p:cNvPr id="72708" name="Rectangle 3"/>
          <p:cNvSpPr>
            <a:spLocks noGrp="1" noChangeArrowheads="1"/>
          </p:cNvSpPr>
          <p:nvPr>
            <p:ph type="body" idx="4294967295"/>
          </p:nvPr>
        </p:nvSpPr>
        <p:spPr>
          <a:xfrm>
            <a:off x="179512" y="548680"/>
            <a:ext cx="8600102" cy="5256584"/>
          </a:xfrm>
        </p:spPr>
        <p:txBody>
          <a:bodyPr/>
          <a:lstStyle/>
          <a:p>
            <a:pPr algn="just" eaLnBrk="1" hangingPunct="1">
              <a:buClr>
                <a:schemeClr val="accent2"/>
              </a:buClr>
            </a:pPr>
            <a:r>
              <a:rPr lang="pt-BR" sz="2400" b="1" dirty="0">
                <a:solidFill>
                  <a:schemeClr val="tx2"/>
                </a:solidFill>
              </a:rPr>
              <a:t>Um  orçamento é sempre uma estimativa.</a:t>
            </a:r>
          </a:p>
          <a:p>
            <a:pPr algn="just" eaLnBrk="1" hangingPunct="1">
              <a:buClr>
                <a:schemeClr val="accent2"/>
              </a:buClr>
            </a:pPr>
            <a:r>
              <a:rPr lang="pt-BR" sz="2400" b="1" dirty="0">
                <a:solidFill>
                  <a:schemeClr val="tx2"/>
                </a:solidFill>
              </a:rPr>
              <a:t>A acurácia de um orçamento é limitada por imprecisões na quantificação de serviços e por incertezas nas estimativas de preços. </a:t>
            </a:r>
          </a:p>
          <a:p>
            <a:pPr algn="just" eaLnBrk="1" hangingPunct="1">
              <a:buClr>
                <a:schemeClr val="accent2"/>
              </a:buClr>
            </a:pPr>
            <a:r>
              <a:rPr lang="pt-BR" sz="2400" b="1" dirty="0">
                <a:solidFill>
                  <a:schemeClr val="tx2"/>
                </a:solidFill>
              </a:rPr>
              <a:t>Alguns serviços carregam uma imprecisão intrínseca em suas quantidades (fundações cravadas; serviços de terraplanagem, em razão dos fatores de contração adotados etc.);</a:t>
            </a:r>
          </a:p>
          <a:p>
            <a:pPr algn="just" eaLnBrk="1" hangingPunct="1">
              <a:buClr>
                <a:schemeClr val="accent2"/>
              </a:buClr>
            </a:pPr>
            <a:r>
              <a:rPr lang="pt-BR" sz="2400" b="1" dirty="0">
                <a:solidFill>
                  <a:schemeClr val="tx2"/>
                </a:solidFill>
              </a:rPr>
              <a:t>Nas composições de preços unitários geralmente são adotados:</a:t>
            </a:r>
          </a:p>
          <a:p>
            <a:pPr algn="just" eaLnBrk="1" hangingPunct="1">
              <a:buFont typeface="Wingdings" pitchFamily="2" charset="2"/>
              <a:buNone/>
            </a:pPr>
            <a:r>
              <a:rPr lang="pt-BR" sz="2400" b="1" dirty="0">
                <a:solidFill>
                  <a:schemeClr val="tx2"/>
                </a:solidFill>
              </a:rPr>
              <a:t>	</a:t>
            </a:r>
            <a:r>
              <a:rPr lang="pt-BR" sz="2000" b="1" dirty="0">
                <a:solidFill>
                  <a:schemeClr val="tx2"/>
                </a:solidFill>
              </a:rPr>
              <a:t>- Produtividades médias;</a:t>
            </a:r>
          </a:p>
          <a:p>
            <a:pPr algn="just" eaLnBrk="1" hangingPunct="1">
              <a:buFont typeface="Wingdings" pitchFamily="2" charset="2"/>
              <a:buNone/>
            </a:pPr>
            <a:r>
              <a:rPr lang="pt-BR" sz="2000" b="1" dirty="0">
                <a:solidFill>
                  <a:schemeClr val="tx2"/>
                </a:solidFill>
              </a:rPr>
              <a:t>	- Consumos médios de combustíveis e insumos;</a:t>
            </a:r>
          </a:p>
          <a:p>
            <a:pPr algn="just" eaLnBrk="1" hangingPunct="1">
              <a:buFont typeface="Wingdings" pitchFamily="2" charset="2"/>
              <a:buNone/>
            </a:pPr>
            <a:r>
              <a:rPr lang="pt-BR" sz="2000" b="1" dirty="0">
                <a:solidFill>
                  <a:schemeClr val="tx2"/>
                </a:solidFill>
              </a:rPr>
              <a:t>	- Simplificações de custos de depreciação e manutenção de equipamentos;</a:t>
            </a:r>
          </a:p>
          <a:p>
            <a:pPr algn="just" eaLnBrk="1" hangingPunct="1">
              <a:buClr>
                <a:schemeClr val="accent2"/>
              </a:buClr>
            </a:pPr>
            <a:r>
              <a:rPr lang="pt-BR" sz="2400" b="1" dirty="0">
                <a:solidFill>
                  <a:schemeClr val="tx2"/>
                </a:solidFill>
              </a:rPr>
              <a:t>Durante a execução da obra os salários efetivamente pagos podem diferir dos estimados por ocasião da elaboração do orçamento.</a:t>
            </a:r>
          </a:p>
          <a:p>
            <a:pPr eaLnBrk="1" hangingPunct="1">
              <a:buFont typeface="Wingdings" pitchFamily="2" charset="2"/>
              <a:buNone/>
            </a:pPr>
            <a:endParaRPr lang="pt-BR" sz="2400" dirty="0">
              <a:solidFill>
                <a:schemeClr val="tx2"/>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Espaço Reservado para Número de Slide 5"/>
          <p:cNvSpPr>
            <a:spLocks noGrp="1"/>
          </p:cNvSpPr>
          <p:nvPr>
            <p:ph type="sldNum" sz="quarter" idx="4294967295"/>
          </p:nvPr>
        </p:nvSpPr>
        <p:spPr bwMode="auto">
          <a:xfrm>
            <a:off x="6553200" y="6245225"/>
            <a:ext cx="2133600" cy="476250"/>
          </a:xfrm>
          <a:prstGeom prst="rect">
            <a:avLst/>
          </a:prstGeom>
          <a:noFill/>
          <a:ln>
            <a:miter lim="800000"/>
            <a:headEnd/>
            <a:tailEnd/>
          </a:ln>
        </p:spPr>
        <p:txBody>
          <a:bodyPr/>
          <a:lstStyle/>
          <a:p>
            <a:pPr algn="r"/>
            <a:fld id="{23986AC5-C6DA-4667-A4C8-210F4A7FDA8F}" type="slidenum">
              <a:rPr lang="pt-BR" sz="1400"/>
              <a:pPr algn="r"/>
              <a:t>30</a:t>
            </a:fld>
            <a:endParaRPr lang="pt-BR" sz="1400"/>
          </a:p>
        </p:txBody>
      </p:sp>
      <p:sp>
        <p:nvSpPr>
          <p:cNvPr id="12291" name="Rectangle 2"/>
          <p:cNvSpPr>
            <a:spLocks noGrp="1" noChangeArrowheads="1"/>
          </p:cNvSpPr>
          <p:nvPr>
            <p:ph type="title" idx="4294967295"/>
          </p:nvPr>
        </p:nvSpPr>
        <p:spPr bwMode="auto">
          <a:xfrm>
            <a:off x="0" y="0"/>
            <a:ext cx="9144000" cy="765175"/>
          </a:xfrm>
          <a:prstGeom prst="rect">
            <a:avLst/>
          </a:prstGeom>
          <a:noFill/>
          <a:ln>
            <a:miter lim="800000"/>
            <a:headEnd/>
            <a:tailEnd/>
          </a:ln>
        </p:spPr>
        <p:txBody>
          <a:bodyPr/>
          <a:lstStyle/>
          <a:p>
            <a:pPr eaLnBrk="1" hangingPunct="1"/>
            <a:r>
              <a:rPr lang="pt-BR" sz="3200"/>
              <a:t>O Orçamento da Administração Pública</a:t>
            </a:r>
          </a:p>
        </p:txBody>
      </p:sp>
      <p:sp>
        <p:nvSpPr>
          <p:cNvPr id="12292" name="Rectangle 3"/>
          <p:cNvSpPr>
            <a:spLocks noGrp="1" noChangeArrowheads="1"/>
          </p:cNvSpPr>
          <p:nvPr>
            <p:ph type="body" idx="4294967295"/>
          </p:nvPr>
        </p:nvSpPr>
        <p:spPr bwMode="auto">
          <a:xfrm>
            <a:off x="89694" y="722313"/>
            <a:ext cx="8964612" cy="5761037"/>
          </a:xfrm>
          <a:prstGeom prst="rect">
            <a:avLst/>
          </a:prstGeom>
          <a:noFill/>
          <a:ln>
            <a:miter lim="800000"/>
            <a:headEnd/>
            <a:tailEnd/>
          </a:ln>
        </p:spPr>
        <p:txBody>
          <a:bodyPr/>
          <a:lstStyle/>
          <a:p>
            <a:pPr algn="just" eaLnBrk="1" hangingPunct="1">
              <a:lnSpc>
                <a:spcPct val="90000"/>
              </a:lnSpc>
              <a:buClr>
                <a:schemeClr val="accent2"/>
              </a:buClr>
            </a:pPr>
            <a:r>
              <a:rPr lang="pt-BR" dirty="0">
                <a:solidFill>
                  <a:schemeClr val="tx2"/>
                </a:solidFill>
              </a:rPr>
              <a:t>Não se conhece a licitante vencedora. Tal fato implica no desconhecimento do orçamentista sobre:</a:t>
            </a:r>
          </a:p>
          <a:p>
            <a:pPr algn="just" eaLnBrk="1" hangingPunct="1">
              <a:lnSpc>
                <a:spcPct val="90000"/>
              </a:lnSpc>
              <a:buClr>
                <a:schemeClr val="accent2"/>
              </a:buClr>
              <a:buFont typeface="Wingdings" pitchFamily="2" charset="2"/>
              <a:buNone/>
            </a:pPr>
            <a:endParaRPr lang="pt-BR" dirty="0">
              <a:solidFill>
                <a:schemeClr val="tx2"/>
              </a:solidFill>
            </a:endParaRPr>
          </a:p>
          <a:p>
            <a:pPr lvl="1" algn="just" eaLnBrk="1" hangingPunct="1">
              <a:lnSpc>
                <a:spcPct val="90000"/>
              </a:lnSpc>
            </a:pPr>
            <a:r>
              <a:rPr lang="pt-BR" dirty="0">
                <a:solidFill>
                  <a:schemeClr val="tx2"/>
                </a:solidFill>
              </a:rPr>
              <a:t>Local da sede da licitante vencedora e o pessoal que será deslocado para a obra, impossibilitando a estimativa exata dos custos com mobilização e desmobilização;</a:t>
            </a:r>
          </a:p>
          <a:p>
            <a:pPr lvl="1" algn="just" eaLnBrk="1" hangingPunct="1">
              <a:lnSpc>
                <a:spcPct val="90000"/>
              </a:lnSpc>
              <a:buFont typeface="Wingdings" pitchFamily="2" charset="2"/>
              <a:buChar char="Ø"/>
            </a:pPr>
            <a:r>
              <a:rPr lang="pt-BR" b="1" u="sng" dirty="0">
                <a:solidFill>
                  <a:srgbClr val="FF0000"/>
                </a:solidFill>
              </a:rPr>
              <a:t>Solução: </a:t>
            </a:r>
            <a:r>
              <a:rPr lang="pt-BR" dirty="0">
                <a:solidFill>
                  <a:srgbClr val="FF0000"/>
                </a:solidFill>
              </a:rPr>
              <a:t>Adota-se alguma hipótese ou premissa sobre a origem dos equipamentos e do pessoal a ser mobilizado.</a:t>
            </a:r>
          </a:p>
          <a:p>
            <a:pPr lvl="1" algn="just" eaLnBrk="1" hangingPunct="1">
              <a:lnSpc>
                <a:spcPct val="90000"/>
              </a:lnSpc>
              <a:buFont typeface="Wingdings" pitchFamily="2" charset="2"/>
              <a:buNone/>
            </a:pPr>
            <a:endParaRPr lang="pt-BR" dirty="0">
              <a:solidFill>
                <a:srgbClr val="FF0000"/>
              </a:solidFill>
            </a:endParaRPr>
          </a:p>
          <a:p>
            <a:pPr lvl="1" algn="just" eaLnBrk="1" hangingPunct="1">
              <a:lnSpc>
                <a:spcPct val="90000"/>
              </a:lnSpc>
            </a:pPr>
            <a:r>
              <a:rPr lang="pt-BR" dirty="0">
                <a:solidFill>
                  <a:schemeClr val="tx2"/>
                </a:solidFill>
              </a:rPr>
              <a:t>Equipe administrativa que será utilizada na obra;</a:t>
            </a:r>
          </a:p>
          <a:p>
            <a:pPr lvl="1" algn="just" eaLnBrk="1" hangingPunct="1">
              <a:lnSpc>
                <a:spcPct val="90000"/>
              </a:lnSpc>
              <a:buFont typeface="Wingdings" pitchFamily="2" charset="2"/>
              <a:buChar char="Ø"/>
            </a:pPr>
            <a:r>
              <a:rPr lang="pt-BR" b="1" u="sng" dirty="0">
                <a:solidFill>
                  <a:srgbClr val="FF0000"/>
                </a:solidFill>
              </a:rPr>
              <a:t>Solução: </a:t>
            </a:r>
            <a:r>
              <a:rPr lang="pt-BR" dirty="0">
                <a:solidFill>
                  <a:srgbClr val="FF0000"/>
                </a:solidFill>
              </a:rPr>
              <a:t>Considera-se uma equipe teórica na estimativa dos custos com administração local;</a:t>
            </a:r>
          </a:p>
          <a:p>
            <a:pPr lvl="1" eaLnBrk="1" hangingPunct="1">
              <a:lnSpc>
                <a:spcPct val="90000"/>
              </a:lnSpc>
              <a:buFont typeface="Wingdings" pitchFamily="2" charset="2"/>
              <a:buNone/>
            </a:pPr>
            <a:endParaRPr lang="pt-BR" sz="2000" dirty="0">
              <a:solidFill>
                <a:schemeClr val="tx2"/>
              </a:solidFill>
            </a:endParaRPr>
          </a:p>
          <a:p>
            <a:pPr lvl="1" eaLnBrk="1" hangingPunct="1">
              <a:lnSpc>
                <a:spcPct val="90000"/>
              </a:lnSpc>
            </a:pPr>
            <a:endParaRPr lang="pt-BR" sz="2000" dirty="0">
              <a:solidFill>
                <a:schemeClr val="bg1"/>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Espaço Reservado para Número de Slide 5"/>
          <p:cNvSpPr>
            <a:spLocks noGrp="1"/>
          </p:cNvSpPr>
          <p:nvPr>
            <p:ph type="sldNum" sz="quarter" idx="4294967295"/>
          </p:nvPr>
        </p:nvSpPr>
        <p:spPr bwMode="auto">
          <a:xfrm>
            <a:off x="6553200" y="6245225"/>
            <a:ext cx="2133600" cy="476250"/>
          </a:xfrm>
          <a:prstGeom prst="rect">
            <a:avLst/>
          </a:prstGeom>
          <a:noFill/>
          <a:ln>
            <a:miter lim="800000"/>
            <a:headEnd/>
            <a:tailEnd/>
          </a:ln>
        </p:spPr>
        <p:txBody>
          <a:bodyPr/>
          <a:lstStyle/>
          <a:p>
            <a:pPr algn="r"/>
            <a:fld id="{7B1A3562-DED2-4FFA-A859-0A22B2F0CCA6}" type="slidenum">
              <a:rPr lang="pt-BR" sz="1400"/>
              <a:pPr algn="r"/>
              <a:t>31</a:t>
            </a:fld>
            <a:endParaRPr lang="pt-BR" sz="1400"/>
          </a:p>
        </p:txBody>
      </p:sp>
      <p:sp>
        <p:nvSpPr>
          <p:cNvPr id="13315" name="Rectangle 2"/>
          <p:cNvSpPr>
            <a:spLocks noGrp="1" noChangeArrowheads="1"/>
          </p:cNvSpPr>
          <p:nvPr>
            <p:ph type="title" idx="4294967295"/>
          </p:nvPr>
        </p:nvSpPr>
        <p:spPr bwMode="auto">
          <a:xfrm>
            <a:off x="0" y="0"/>
            <a:ext cx="9144000" cy="765175"/>
          </a:xfrm>
          <a:prstGeom prst="rect">
            <a:avLst/>
          </a:prstGeom>
          <a:noFill/>
          <a:ln>
            <a:miter lim="800000"/>
            <a:headEnd/>
            <a:tailEnd/>
          </a:ln>
        </p:spPr>
        <p:txBody>
          <a:bodyPr/>
          <a:lstStyle/>
          <a:p>
            <a:pPr eaLnBrk="1" hangingPunct="1"/>
            <a:r>
              <a:rPr lang="pt-BR" sz="3200"/>
              <a:t>O Orçamento da Administração Pública</a:t>
            </a:r>
          </a:p>
        </p:txBody>
      </p:sp>
      <p:sp>
        <p:nvSpPr>
          <p:cNvPr id="40964" name="Rectangle 3"/>
          <p:cNvSpPr>
            <a:spLocks noGrp="1" noChangeArrowheads="1"/>
          </p:cNvSpPr>
          <p:nvPr>
            <p:ph type="body" idx="4294967295"/>
          </p:nvPr>
        </p:nvSpPr>
        <p:spPr>
          <a:xfrm>
            <a:off x="179388" y="836613"/>
            <a:ext cx="8964612" cy="5761037"/>
          </a:xfrm>
          <a:prstGeom prst="rect">
            <a:avLst/>
          </a:prstGeom>
        </p:spPr>
        <p:txBody>
          <a:bodyPr/>
          <a:lstStyle/>
          <a:p>
            <a:pPr algn="just" eaLnBrk="1" hangingPunct="1">
              <a:lnSpc>
                <a:spcPct val="90000"/>
              </a:lnSpc>
              <a:buClr>
                <a:schemeClr val="accent2"/>
              </a:buClr>
              <a:defRPr/>
            </a:pPr>
            <a:r>
              <a:rPr lang="pt-BR" sz="2000" dirty="0">
                <a:solidFill>
                  <a:schemeClr val="tx2"/>
                </a:solidFill>
              </a:rPr>
              <a:t>Não se conhece qual é a política de gestão de pessoal do licitante vencedor, em especial as políticas de remuneração e de recrutamento de trabalhadores.</a:t>
            </a:r>
          </a:p>
          <a:p>
            <a:pPr algn="just" eaLnBrk="1" hangingPunct="1">
              <a:lnSpc>
                <a:spcPct val="90000"/>
              </a:lnSpc>
              <a:buClr>
                <a:schemeClr val="accent2"/>
              </a:buClr>
              <a:buFont typeface="Wingdings" pitchFamily="2" charset="2"/>
              <a:buNone/>
              <a:defRPr/>
            </a:pPr>
            <a:endParaRPr lang="pt-BR" sz="2000" dirty="0">
              <a:solidFill>
                <a:schemeClr val="tx2"/>
              </a:solidFill>
            </a:endParaRPr>
          </a:p>
          <a:p>
            <a:pPr lvl="1" algn="just" eaLnBrk="1" hangingPunct="1">
              <a:lnSpc>
                <a:spcPct val="90000"/>
              </a:lnSpc>
              <a:buFont typeface="Wingdings" pitchFamily="2" charset="2"/>
              <a:buChar char="Ø"/>
              <a:defRPr/>
            </a:pPr>
            <a:r>
              <a:rPr lang="pt-BR" sz="2000" b="1" u="sng" dirty="0">
                <a:solidFill>
                  <a:srgbClr val="FF0000"/>
                </a:solidFill>
              </a:rPr>
              <a:t>Solução: </a:t>
            </a:r>
            <a:r>
              <a:rPr lang="pt-BR" sz="2000" dirty="0">
                <a:solidFill>
                  <a:srgbClr val="FF0000"/>
                </a:solidFill>
              </a:rPr>
              <a:t>Utilizar as disposições presentes nas convenções coletivas de trabalho para estimativa do custo horário das diversas categorias profissionais, parâmetro adotado pela maioria dos sistemas referenciais de custos da administração pública.</a:t>
            </a:r>
          </a:p>
          <a:p>
            <a:pPr marL="342900" lvl="1" indent="-342900" algn="just" eaLnBrk="1" hangingPunct="1">
              <a:lnSpc>
                <a:spcPct val="90000"/>
              </a:lnSpc>
              <a:defRPr/>
            </a:pPr>
            <a:endParaRPr lang="pt-BR" sz="2000" dirty="0">
              <a:solidFill>
                <a:schemeClr val="tx2"/>
              </a:solidFill>
              <a:ea typeface="+mn-ea"/>
              <a:cs typeface="+mn-cs"/>
            </a:endParaRPr>
          </a:p>
          <a:p>
            <a:pPr algn="just" eaLnBrk="1" hangingPunct="1">
              <a:lnSpc>
                <a:spcPct val="90000"/>
              </a:lnSpc>
              <a:buClr>
                <a:schemeClr val="accent2"/>
              </a:buClr>
              <a:defRPr/>
            </a:pPr>
            <a:r>
              <a:rPr lang="pt-BR" sz="2000" dirty="0">
                <a:solidFill>
                  <a:schemeClr val="tx2"/>
                </a:solidFill>
              </a:rPr>
              <a:t>Dificuldade em se conhecer quais são os preços reais dos materiais e equipamentos a serem aplicados na obra;</a:t>
            </a:r>
          </a:p>
          <a:p>
            <a:pPr algn="just" eaLnBrk="1" hangingPunct="1">
              <a:lnSpc>
                <a:spcPct val="90000"/>
              </a:lnSpc>
              <a:buClr>
                <a:schemeClr val="accent2"/>
              </a:buClr>
              <a:buFont typeface="Wingdings" pitchFamily="2" charset="2"/>
              <a:buNone/>
              <a:defRPr/>
            </a:pPr>
            <a:endParaRPr lang="pt-BR" sz="2000" dirty="0">
              <a:solidFill>
                <a:schemeClr val="tx2"/>
              </a:solidFill>
            </a:endParaRPr>
          </a:p>
          <a:p>
            <a:pPr lvl="1" algn="just" eaLnBrk="1" hangingPunct="1">
              <a:lnSpc>
                <a:spcPct val="90000"/>
              </a:lnSpc>
              <a:buFont typeface="Wingdings" pitchFamily="2" charset="2"/>
              <a:buChar char="Ø"/>
              <a:defRPr/>
            </a:pPr>
            <a:r>
              <a:rPr lang="pt-BR" sz="2000" b="1" u="sng" dirty="0">
                <a:solidFill>
                  <a:srgbClr val="FF0000"/>
                </a:solidFill>
              </a:rPr>
              <a:t>Solução: </a:t>
            </a:r>
            <a:r>
              <a:rPr lang="pt-BR" sz="2000" dirty="0">
                <a:solidFill>
                  <a:srgbClr val="FF0000"/>
                </a:solidFill>
              </a:rPr>
              <a:t>Utilizar custos obtidos em sistemas referenciais ou realizar cotações junto aos fornecedores ou prestadores de serviço.</a:t>
            </a:r>
          </a:p>
          <a:p>
            <a:pPr marL="342900" lvl="1" indent="-342900" eaLnBrk="1" hangingPunct="1">
              <a:lnSpc>
                <a:spcPct val="90000"/>
              </a:lnSpc>
              <a:defRPr/>
            </a:pPr>
            <a:endParaRPr lang="pt-BR" sz="2600" dirty="0">
              <a:solidFill>
                <a:schemeClr val="tx2"/>
              </a:solidFill>
              <a:ea typeface="+mn-ea"/>
              <a:cs typeface="+mn-cs"/>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Espaço Reservado para Número de Slide 5"/>
          <p:cNvSpPr>
            <a:spLocks noGrp="1"/>
          </p:cNvSpPr>
          <p:nvPr>
            <p:ph type="sldNum" sz="quarter" idx="4294967295"/>
          </p:nvPr>
        </p:nvSpPr>
        <p:spPr bwMode="auto">
          <a:xfrm>
            <a:off x="6553200" y="6245225"/>
            <a:ext cx="2133600" cy="476250"/>
          </a:xfrm>
          <a:prstGeom prst="rect">
            <a:avLst/>
          </a:prstGeom>
          <a:noFill/>
          <a:ln>
            <a:miter lim="800000"/>
            <a:headEnd/>
            <a:tailEnd/>
          </a:ln>
        </p:spPr>
        <p:txBody>
          <a:bodyPr/>
          <a:lstStyle/>
          <a:p>
            <a:pPr algn="r"/>
            <a:fld id="{86788E6A-D1B5-4F53-BA0E-ED904D4CD478}" type="slidenum">
              <a:rPr lang="pt-BR" sz="1400"/>
              <a:pPr algn="r"/>
              <a:t>32</a:t>
            </a:fld>
            <a:endParaRPr lang="pt-BR" sz="1400"/>
          </a:p>
        </p:txBody>
      </p:sp>
      <p:sp>
        <p:nvSpPr>
          <p:cNvPr id="14339" name="Rectangle 2"/>
          <p:cNvSpPr>
            <a:spLocks noGrp="1" noChangeArrowheads="1"/>
          </p:cNvSpPr>
          <p:nvPr>
            <p:ph type="title" idx="4294967295"/>
          </p:nvPr>
        </p:nvSpPr>
        <p:spPr bwMode="auto">
          <a:xfrm>
            <a:off x="0" y="0"/>
            <a:ext cx="9144000" cy="765175"/>
          </a:xfrm>
          <a:prstGeom prst="rect">
            <a:avLst/>
          </a:prstGeom>
          <a:noFill/>
          <a:ln>
            <a:miter lim="800000"/>
            <a:headEnd/>
            <a:tailEnd/>
          </a:ln>
        </p:spPr>
        <p:txBody>
          <a:bodyPr/>
          <a:lstStyle/>
          <a:p>
            <a:pPr eaLnBrk="1" hangingPunct="1"/>
            <a:r>
              <a:rPr lang="pt-BR" sz="3200"/>
              <a:t>O Orçamento da Administração Pública</a:t>
            </a:r>
          </a:p>
        </p:txBody>
      </p:sp>
      <p:sp>
        <p:nvSpPr>
          <p:cNvPr id="40964" name="Rectangle 3"/>
          <p:cNvSpPr>
            <a:spLocks noGrp="1" noChangeArrowheads="1"/>
          </p:cNvSpPr>
          <p:nvPr>
            <p:ph type="body" idx="4294967295"/>
          </p:nvPr>
        </p:nvSpPr>
        <p:spPr>
          <a:xfrm>
            <a:off x="179388" y="836613"/>
            <a:ext cx="8964612" cy="5761037"/>
          </a:xfrm>
          <a:prstGeom prst="rect">
            <a:avLst/>
          </a:prstGeom>
        </p:spPr>
        <p:txBody>
          <a:bodyPr/>
          <a:lstStyle/>
          <a:p>
            <a:pPr algn="just" eaLnBrk="1" hangingPunct="1">
              <a:lnSpc>
                <a:spcPct val="90000"/>
              </a:lnSpc>
              <a:buClr>
                <a:schemeClr val="accent2"/>
              </a:buClr>
              <a:defRPr/>
            </a:pPr>
            <a:r>
              <a:rPr lang="pt-BR" sz="2000" dirty="0">
                <a:solidFill>
                  <a:schemeClr val="tx2"/>
                </a:solidFill>
              </a:rPr>
              <a:t>Não se conhece qual é o lucro almejado pelo construtor e quais são as despesas indiretas dos licitantes, trazendo dificuldades e incertezas na estimativa do BDI a ser utilizado no orçamento-base da licitação.</a:t>
            </a:r>
          </a:p>
          <a:p>
            <a:pPr algn="just" eaLnBrk="1" hangingPunct="1">
              <a:lnSpc>
                <a:spcPct val="90000"/>
              </a:lnSpc>
              <a:buClr>
                <a:schemeClr val="accent2"/>
              </a:buClr>
              <a:buFont typeface="Wingdings" pitchFamily="2" charset="2"/>
              <a:buNone/>
              <a:defRPr/>
            </a:pPr>
            <a:endParaRPr lang="pt-BR" sz="2000" dirty="0">
              <a:solidFill>
                <a:schemeClr val="tx2"/>
              </a:solidFill>
            </a:endParaRPr>
          </a:p>
          <a:p>
            <a:pPr lvl="1" algn="just" eaLnBrk="1" hangingPunct="1">
              <a:lnSpc>
                <a:spcPct val="90000"/>
              </a:lnSpc>
              <a:buFont typeface="Wingdings" pitchFamily="2" charset="2"/>
              <a:buChar char="Ø"/>
              <a:defRPr/>
            </a:pPr>
            <a:r>
              <a:rPr lang="pt-BR" sz="2000" b="1" u="sng" dirty="0">
                <a:solidFill>
                  <a:srgbClr val="FF0000"/>
                </a:solidFill>
              </a:rPr>
              <a:t>Solução: </a:t>
            </a:r>
            <a:r>
              <a:rPr lang="pt-BR" sz="2000" dirty="0">
                <a:solidFill>
                  <a:srgbClr val="FF0000"/>
                </a:solidFill>
              </a:rPr>
              <a:t>Utilizar médias ou parâmetros históricos de valores praticados de BDI em outras obras semelhantes.</a:t>
            </a:r>
          </a:p>
          <a:p>
            <a:pPr marL="342900" lvl="1" indent="-342900" algn="just" eaLnBrk="1" hangingPunct="1">
              <a:lnSpc>
                <a:spcPct val="90000"/>
              </a:lnSpc>
              <a:defRPr/>
            </a:pPr>
            <a:endParaRPr lang="pt-BR" sz="2000" dirty="0">
              <a:solidFill>
                <a:schemeClr val="tx2"/>
              </a:solidFill>
              <a:ea typeface="+mn-ea"/>
              <a:cs typeface="+mn-cs"/>
            </a:endParaRPr>
          </a:p>
          <a:p>
            <a:pPr marL="342900" lvl="1" indent="-342900" algn="just" eaLnBrk="1" hangingPunct="1">
              <a:lnSpc>
                <a:spcPct val="90000"/>
              </a:lnSpc>
              <a:defRPr/>
            </a:pPr>
            <a:r>
              <a:rPr lang="pt-BR" sz="2000" dirty="0">
                <a:solidFill>
                  <a:schemeClr val="tx2"/>
                </a:solidFill>
                <a:ea typeface="+mn-ea"/>
                <a:cs typeface="+mn-cs"/>
              </a:rPr>
              <a:t>Se não houver um projeto de canteiro exigido pelo edital de licitação, as construtoras têm certa discricionariedade para organizar o canteiro de obras, impossibilitando que o orçamentista da administração pública orce com precisão tal rubrica.</a:t>
            </a:r>
          </a:p>
          <a:p>
            <a:pPr marL="342900" lvl="1" indent="-342900" algn="just" eaLnBrk="1" hangingPunct="1">
              <a:lnSpc>
                <a:spcPct val="90000"/>
              </a:lnSpc>
              <a:buFont typeface="Wingdings" pitchFamily="2" charset="2"/>
              <a:buNone/>
              <a:defRPr/>
            </a:pPr>
            <a:endParaRPr lang="pt-BR" sz="2000" b="1" dirty="0">
              <a:solidFill>
                <a:schemeClr val="tx2"/>
              </a:solidFill>
              <a:ea typeface="+mn-ea"/>
              <a:cs typeface="+mn-cs"/>
            </a:endParaRPr>
          </a:p>
          <a:p>
            <a:pPr lvl="1" algn="just" eaLnBrk="1" hangingPunct="1">
              <a:lnSpc>
                <a:spcPct val="90000"/>
              </a:lnSpc>
              <a:buFont typeface="Wingdings" pitchFamily="2" charset="2"/>
              <a:buChar char="Ø"/>
              <a:defRPr/>
            </a:pPr>
            <a:r>
              <a:rPr lang="pt-BR" sz="2000" b="1" u="sng" dirty="0">
                <a:solidFill>
                  <a:srgbClr val="FF0000"/>
                </a:solidFill>
              </a:rPr>
              <a:t>Solução: </a:t>
            </a:r>
            <a:r>
              <a:rPr lang="pt-BR" sz="2000" dirty="0">
                <a:solidFill>
                  <a:srgbClr val="FF0000"/>
                </a:solidFill>
              </a:rPr>
              <a:t>Admitir determinada configuração de canteiro na estimativa de custo da obra.</a:t>
            </a:r>
          </a:p>
          <a:p>
            <a:pPr lvl="1" eaLnBrk="1" hangingPunct="1">
              <a:lnSpc>
                <a:spcPct val="90000"/>
              </a:lnSpc>
              <a:buFont typeface="Wingdings" pitchFamily="2" charset="2"/>
              <a:buNone/>
              <a:defRPr/>
            </a:pPr>
            <a:endParaRPr lang="pt-BR" sz="2000" dirty="0">
              <a:solidFill>
                <a:srgbClr val="FF0000"/>
              </a:solidFill>
            </a:endParaRPr>
          </a:p>
          <a:p>
            <a:pPr lvl="1" eaLnBrk="1" hangingPunct="1">
              <a:lnSpc>
                <a:spcPct val="90000"/>
              </a:lnSpc>
              <a:defRPr/>
            </a:pPr>
            <a:endParaRPr lang="pt-BR" sz="2000" dirty="0">
              <a:solidFill>
                <a:schemeClr val="bg1"/>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Espaço Reservado para Número de Slide 5"/>
          <p:cNvSpPr>
            <a:spLocks noGrp="1"/>
          </p:cNvSpPr>
          <p:nvPr>
            <p:ph type="sldNum" sz="quarter" idx="4294967295"/>
          </p:nvPr>
        </p:nvSpPr>
        <p:spPr bwMode="auto">
          <a:xfrm>
            <a:off x="6553200" y="6245225"/>
            <a:ext cx="2133600" cy="476250"/>
          </a:xfrm>
          <a:prstGeom prst="rect">
            <a:avLst/>
          </a:prstGeom>
          <a:noFill/>
          <a:ln>
            <a:miter lim="800000"/>
            <a:headEnd/>
            <a:tailEnd/>
          </a:ln>
        </p:spPr>
        <p:txBody>
          <a:bodyPr/>
          <a:lstStyle/>
          <a:p>
            <a:pPr algn="r"/>
            <a:fld id="{4B8749C2-D5B5-4E2F-9D4E-44E73C418C07}" type="slidenum">
              <a:rPr lang="pt-BR" sz="1400"/>
              <a:pPr algn="r"/>
              <a:t>33</a:t>
            </a:fld>
            <a:endParaRPr lang="pt-BR" sz="1400"/>
          </a:p>
        </p:txBody>
      </p:sp>
      <p:sp>
        <p:nvSpPr>
          <p:cNvPr id="19459" name="Rectangle 2"/>
          <p:cNvSpPr>
            <a:spLocks noGrp="1" noChangeArrowheads="1"/>
          </p:cNvSpPr>
          <p:nvPr>
            <p:ph type="title" idx="4294967295"/>
          </p:nvPr>
        </p:nvSpPr>
        <p:spPr bwMode="auto">
          <a:xfrm>
            <a:off x="250825" y="0"/>
            <a:ext cx="8893175" cy="765175"/>
          </a:xfrm>
          <a:prstGeom prst="rect">
            <a:avLst/>
          </a:prstGeom>
          <a:noFill/>
          <a:ln>
            <a:miter lim="800000"/>
            <a:headEnd/>
            <a:tailEnd/>
          </a:ln>
        </p:spPr>
        <p:txBody>
          <a:bodyPr/>
          <a:lstStyle/>
          <a:p>
            <a:pPr algn="ctr" eaLnBrk="1" hangingPunct="1"/>
            <a:r>
              <a:rPr lang="pt-BR" sz="3200"/>
              <a:t>O Orçamento do Construtor</a:t>
            </a:r>
          </a:p>
        </p:txBody>
      </p:sp>
      <p:sp>
        <p:nvSpPr>
          <p:cNvPr id="19460" name="Rectangle 3"/>
          <p:cNvSpPr>
            <a:spLocks noGrp="1" noChangeArrowheads="1"/>
          </p:cNvSpPr>
          <p:nvPr>
            <p:ph type="body" idx="4294967295"/>
          </p:nvPr>
        </p:nvSpPr>
        <p:spPr bwMode="auto">
          <a:xfrm>
            <a:off x="250825" y="980728"/>
            <a:ext cx="8641655" cy="4535834"/>
          </a:xfrm>
          <a:prstGeom prst="rect">
            <a:avLst/>
          </a:prstGeom>
          <a:noFill/>
          <a:ln>
            <a:miter lim="800000"/>
            <a:headEnd/>
            <a:tailEnd/>
          </a:ln>
        </p:spPr>
        <p:txBody>
          <a:bodyPr/>
          <a:lstStyle/>
          <a:p>
            <a:pPr algn="just" eaLnBrk="1" hangingPunct="1">
              <a:lnSpc>
                <a:spcPct val="90000"/>
              </a:lnSpc>
              <a:buClr>
                <a:schemeClr val="accent2"/>
              </a:buClr>
            </a:pPr>
            <a:r>
              <a:rPr lang="pt-BR" sz="2400" b="1" dirty="0">
                <a:solidFill>
                  <a:schemeClr val="tx2"/>
                </a:solidFill>
              </a:rPr>
              <a:t>Dispõe de apropriações reais de produtividade de mão de obra e de consumo de materiais.</a:t>
            </a:r>
          </a:p>
          <a:p>
            <a:pPr algn="just" eaLnBrk="1" hangingPunct="1">
              <a:lnSpc>
                <a:spcPct val="90000"/>
              </a:lnSpc>
              <a:buClr>
                <a:schemeClr val="accent2"/>
              </a:buClr>
            </a:pPr>
            <a:r>
              <a:rPr lang="pt-BR" sz="2400" b="1" dirty="0">
                <a:solidFill>
                  <a:schemeClr val="tx2"/>
                </a:solidFill>
              </a:rPr>
              <a:t>Considera as alíquotas de tributos efetivas.</a:t>
            </a:r>
          </a:p>
          <a:p>
            <a:pPr algn="just" eaLnBrk="1" hangingPunct="1">
              <a:lnSpc>
                <a:spcPct val="90000"/>
              </a:lnSpc>
              <a:buClr>
                <a:schemeClr val="accent2"/>
              </a:buClr>
            </a:pPr>
            <a:r>
              <a:rPr lang="pt-BR" sz="2400" b="1" dirty="0">
                <a:solidFill>
                  <a:schemeClr val="tx2"/>
                </a:solidFill>
              </a:rPr>
              <a:t>Percentual de encargos sociais apropriado de forma mais precisa, considerando parâmetros históricos sobre o prazo médio de permanência de pessoal e outras informações com impacto no percentual de encargos sociais (estatísticas sobre falta ao trabalho, acidentes de trabalho, etc.);</a:t>
            </a:r>
          </a:p>
          <a:p>
            <a:pPr algn="just" eaLnBrk="1" hangingPunct="1">
              <a:lnSpc>
                <a:spcPct val="90000"/>
              </a:lnSpc>
              <a:buClr>
                <a:schemeClr val="accent2"/>
              </a:buClr>
            </a:pPr>
            <a:r>
              <a:rPr lang="pt-BR" sz="2400" b="1" dirty="0">
                <a:solidFill>
                  <a:schemeClr val="tx2"/>
                </a:solidFill>
              </a:rPr>
              <a:t>Custo com mão de obra obtido de valores efetivamente praticados;</a:t>
            </a:r>
          </a:p>
          <a:p>
            <a:pPr algn="just" eaLnBrk="1" hangingPunct="1">
              <a:lnSpc>
                <a:spcPct val="90000"/>
              </a:lnSpc>
              <a:buClr>
                <a:schemeClr val="accent2"/>
              </a:buClr>
            </a:pPr>
            <a:r>
              <a:rPr lang="pt-BR" sz="2400" b="1" dirty="0">
                <a:solidFill>
                  <a:schemeClr val="tx2"/>
                </a:solidFill>
              </a:rPr>
              <a:t>Estimativas precisas sobre o custo de instalação do canteiro de obras, administração local da obra e mobilização e desmobilização;</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Espaço Reservado para Número de Slide 5"/>
          <p:cNvSpPr>
            <a:spLocks noGrp="1"/>
          </p:cNvSpPr>
          <p:nvPr>
            <p:ph type="sldNum" sz="quarter" idx="4294967295"/>
          </p:nvPr>
        </p:nvSpPr>
        <p:spPr bwMode="auto">
          <a:xfrm>
            <a:off x="6553200" y="6245225"/>
            <a:ext cx="2133600" cy="476250"/>
          </a:xfrm>
          <a:prstGeom prst="rect">
            <a:avLst/>
          </a:prstGeom>
          <a:noFill/>
          <a:ln>
            <a:miter lim="800000"/>
            <a:headEnd/>
            <a:tailEnd/>
          </a:ln>
        </p:spPr>
        <p:txBody>
          <a:bodyPr/>
          <a:lstStyle/>
          <a:p>
            <a:pPr algn="r"/>
            <a:fld id="{20DF17ED-C9A7-42B8-B23B-3AD906A43A5D}" type="slidenum">
              <a:rPr lang="pt-BR" sz="1400"/>
              <a:pPr algn="r"/>
              <a:t>34</a:t>
            </a:fld>
            <a:endParaRPr lang="pt-BR" sz="1400"/>
          </a:p>
        </p:txBody>
      </p:sp>
      <p:sp>
        <p:nvSpPr>
          <p:cNvPr id="22531" name="Rectangle 2"/>
          <p:cNvSpPr>
            <a:spLocks noGrp="1" noChangeArrowheads="1"/>
          </p:cNvSpPr>
          <p:nvPr>
            <p:ph type="title" idx="4294967295"/>
          </p:nvPr>
        </p:nvSpPr>
        <p:spPr bwMode="auto">
          <a:xfrm>
            <a:off x="250825" y="0"/>
            <a:ext cx="8893175" cy="765175"/>
          </a:xfrm>
          <a:prstGeom prst="rect">
            <a:avLst/>
          </a:prstGeom>
          <a:noFill/>
          <a:ln>
            <a:miter lim="800000"/>
            <a:headEnd/>
            <a:tailEnd/>
          </a:ln>
        </p:spPr>
        <p:txBody>
          <a:bodyPr/>
          <a:lstStyle/>
          <a:p>
            <a:pPr algn="ctr" eaLnBrk="1" hangingPunct="1"/>
            <a:r>
              <a:rPr lang="pt-BR" sz="3200"/>
              <a:t>O Orçamento do Construtor</a:t>
            </a:r>
          </a:p>
        </p:txBody>
      </p:sp>
      <p:sp>
        <p:nvSpPr>
          <p:cNvPr id="40964" name="Rectangle 3"/>
          <p:cNvSpPr>
            <a:spLocks noGrp="1" noChangeArrowheads="1"/>
          </p:cNvSpPr>
          <p:nvPr>
            <p:ph type="body" idx="4294967295"/>
          </p:nvPr>
        </p:nvSpPr>
        <p:spPr>
          <a:xfrm>
            <a:off x="179388" y="980728"/>
            <a:ext cx="8507412" cy="5616922"/>
          </a:xfrm>
          <a:prstGeom prst="rect">
            <a:avLst/>
          </a:prstGeom>
        </p:spPr>
        <p:txBody>
          <a:bodyPr/>
          <a:lstStyle/>
          <a:p>
            <a:pPr algn="just" eaLnBrk="1" hangingPunct="1">
              <a:lnSpc>
                <a:spcPct val="90000"/>
              </a:lnSpc>
              <a:buClr>
                <a:schemeClr val="accent2"/>
              </a:buClr>
              <a:defRPr/>
            </a:pPr>
            <a:r>
              <a:rPr lang="pt-BR" sz="2400" b="1" dirty="0">
                <a:solidFill>
                  <a:schemeClr val="tx2"/>
                </a:solidFill>
              </a:rPr>
              <a:t>Custo horário dos equipamentos considerando os equipamentos que serão efetivamente utilizados na obra, bem como quais serão de propriedade do construtor ou locados no mercado;</a:t>
            </a:r>
          </a:p>
          <a:p>
            <a:pPr algn="just" eaLnBrk="1" hangingPunct="1">
              <a:lnSpc>
                <a:spcPct val="90000"/>
              </a:lnSpc>
              <a:buClr>
                <a:schemeClr val="accent2"/>
              </a:buClr>
              <a:defRPr/>
            </a:pPr>
            <a:r>
              <a:rPr lang="pt-BR" sz="2400" b="1" dirty="0">
                <a:solidFill>
                  <a:schemeClr val="tx2"/>
                </a:solidFill>
              </a:rPr>
              <a:t>Custos dos materiais obtidos mediante preços reais praticados ou mediante negociação junto a fornecedores;</a:t>
            </a:r>
          </a:p>
          <a:p>
            <a:pPr algn="just" eaLnBrk="1" hangingPunct="1">
              <a:lnSpc>
                <a:spcPct val="90000"/>
              </a:lnSpc>
              <a:buClr>
                <a:schemeClr val="accent2"/>
              </a:buClr>
              <a:defRPr/>
            </a:pPr>
            <a:r>
              <a:rPr lang="pt-BR" sz="2400" b="1" dirty="0">
                <a:solidFill>
                  <a:schemeClr val="tx2"/>
                </a:solidFill>
              </a:rPr>
              <a:t>Prática de BDI considerando o lucro almejado na obra e apropriando-se despesas com administração central com base em parâmetros contábeis da empresa.</a:t>
            </a:r>
          </a:p>
          <a:p>
            <a:pPr eaLnBrk="1" hangingPunct="1">
              <a:lnSpc>
                <a:spcPct val="90000"/>
              </a:lnSpc>
              <a:buClr>
                <a:schemeClr val="accent2"/>
              </a:buClr>
              <a:buFont typeface="Wingdings" pitchFamily="2" charset="2"/>
              <a:buNone/>
              <a:defRPr/>
            </a:pPr>
            <a:endParaRPr lang="pt-BR" dirty="0">
              <a:solidFill>
                <a:schemeClr val="tx2"/>
              </a:solidFill>
            </a:endParaRPr>
          </a:p>
          <a:p>
            <a:pPr marL="342900" lvl="1" indent="-342900" eaLnBrk="1" hangingPunct="1">
              <a:lnSpc>
                <a:spcPct val="90000"/>
              </a:lnSpc>
              <a:buFont typeface="Wingdings" pitchFamily="2" charset="2"/>
              <a:buNone/>
              <a:defRPr/>
            </a:pPr>
            <a:endParaRPr lang="pt-BR" sz="2600" dirty="0">
              <a:solidFill>
                <a:schemeClr val="tx2"/>
              </a:solidFill>
              <a:ea typeface="+mn-ea"/>
              <a:cs typeface="+mn-cs"/>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a:extLst>
              <a:ext uri="{FF2B5EF4-FFF2-40B4-BE49-F238E27FC236}">
                <a16:creationId xmlns:a16="http://schemas.microsoft.com/office/drawing/2014/main" id="{0E799729-BC8A-4F81-90C8-56849446F84B}"/>
              </a:ext>
            </a:extLst>
          </p:cNvPr>
          <p:cNvSpPr>
            <a:spLocks noChangeArrowheads="1"/>
          </p:cNvSpPr>
          <p:nvPr/>
        </p:nvSpPr>
        <p:spPr bwMode="auto">
          <a:xfrm>
            <a:off x="2944813" y="3260725"/>
            <a:ext cx="2857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609600" indent="-609600">
              <a:defRPr sz="3200" u="sng">
                <a:solidFill>
                  <a:schemeClr val="tx1"/>
                </a:solidFill>
                <a:latin typeface="Times New Roman" panose="02020603050405020304" pitchFamily="18" charset="0"/>
                <a:cs typeface="Times New Roman" panose="02020603050405020304" pitchFamily="18" charset="0"/>
              </a:defRPr>
            </a:lvl1pPr>
            <a:lvl2pPr marL="742950" indent="-285750">
              <a:defRPr sz="3200" u="sng">
                <a:solidFill>
                  <a:schemeClr val="tx1"/>
                </a:solidFill>
                <a:latin typeface="Times New Roman" panose="02020603050405020304" pitchFamily="18" charset="0"/>
                <a:cs typeface="Times New Roman" panose="02020603050405020304" pitchFamily="18" charset="0"/>
              </a:defRPr>
            </a:lvl2pPr>
            <a:lvl3pPr marL="1143000" indent="-228600">
              <a:defRPr sz="3200" u="sng">
                <a:solidFill>
                  <a:schemeClr val="tx1"/>
                </a:solidFill>
                <a:latin typeface="Times New Roman" panose="02020603050405020304" pitchFamily="18" charset="0"/>
                <a:cs typeface="Times New Roman" panose="02020603050405020304" pitchFamily="18" charset="0"/>
              </a:defRPr>
            </a:lvl3pPr>
            <a:lvl4pPr marL="1600200" indent="-228600">
              <a:defRPr sz="3200" u="sng">
                <a:solidFill>
                  <a:schemeClr val="tx1"/>
                </a:solidFill>
                <a:latin typeface="Times New Roman" panose="02020603050405020304" pitchFamily="18" charset="0"/>
                <a:cs typeface="Times New Roman" panose="02020603050405020304" pitchFamily="18" charset="0"/>
              </a:defRPr>
            </a:lvl4pPr>
            <a:lvl5pPr marL="2057400" indent="-228600">
              <a:defRPr sz="3200" u="sng">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3200" u="sng">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3200" u="sng">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3200" u="sng">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3200" u="sng">
                <a:solidFill>
                  <a:schemeClr val="tx1"/>
                </a:solidFill>
                <a:latin typeface="Times New Roman" panose="02020603050405020304" pitchFamily="18" charset="0"/>
                <a:cs typeface="Times New Roman" panose="02020603050405020304" pitchFamily="18" charset="0"/>
              </a:defRPr>
            </a:lvl9pPr>
          </a:lstStyle>
          <a:p>
            <a:pPr eaLnBrk="1" hangingPunct="1">
              <a:lnSpc>
                <a:spcPct val="50000"/>
              </a:lnSpc>
              <a:spcBef>
                <a:spcPct val="50000"/>
              </a:spcBef>
            </a:pPr>
            <a:r>
              <a:rPr lang="pt-BR" altLang="pt-BR" u="none"/>
              <a:t> </a:t>
            </a:r>
          </a:p>
        </p:txBody>
      </p:sp>
      <p:sp>
        <p:nvSpPr>
          <p:cNvPr id="7171" name="Espaço Reservado para Número de Slide 3">
            <a:extLst>
              <a:ext uri="{FF2B5EF4-FFF2-40B4-BE49-F238E27FC236}">
                <a16:creationId xmlns:a16="http://schemas.microsoft.com/office/drawing/2014/main" id="{53F19EB7-5E3D-47A7-90BF-9E01E271C61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u="sng">
                <a:solidFill>
                  <a:schemeClr val="tx1"/>
                </a:solidFill>
                <a:latin typeface="Times New Roman" panose="02020603050405020304" pitchFamily="18" charset="0"/>
                <a:cs typeface="Times New Roman" panose="02020603050405020304" pitchFamily="18" charset="0"/>
              </a:defRPr>
            </a:lvl1pPr>
            <a:lvl2pPr marL="742950" indent="-285750">
              <a:defRPr sz="3200" u="sng">
                <a:solidFill>
                  <a:schemeClr val="tx1"/>
                </a:solidFill>
                <a:latin typeface="Times New Roman" panose="02020603050405020304" pitchFamily="18" charset="0"/>
                <a:cs typeface="Times New Roman" panose="02020603050405020304" pitchFamily="18" charset="0"/>
              </a:defRPr>
            </a:lvl2pPr>
            <a:lvl3pPr marL="1143000" indent="-228600">
              <a:defRPr sz="3200" u="sng">
                <a:solidFill>
                  <a:schemeClr val="tx1"/>
                </a:solidFill>
                <a:latin typeface="Times New Roman" panose="02020603050405020304" pitchFamily="18" charset="0"/>
                <a:cs typeface="Times New Roman" panose="02020603050405020304" pitchFamily="18" charset="0"/>
              </a:defRPr>
            </a:lvl3pPr>
            <a:lvl4pPr marL="1600200" indent="-228600">
              <a:defRPr sz="3200" u="sng">
                <a:solidFill>
                  <a:schemeClr val="tx1"/>
                </a:solidFill>
                <a:latin typeface="Times New Roman" panose="02020603050405020304" pitchFamily="18" charset="0"/>
                <a:cs typeface="Times New Roman" panose="02020603050405020304" pitchFamily="18" charset="0"/>
              </a:defRPr>
            </a:lvl4pPr>
            <a:lvl5pPr marL="2057400" indent="-228600">
              <a:defRPr sz="3200" u="sng">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3200" u="sng">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3200" u="sng">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3200" u="sng">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3200" u="sng">
                <a:solidFill>
                  <a:schemeClr val="tx1"/>
                </a:solidFill>
                <a:latin typeface="Times New Roman" panose="02020603050405020304" pitchFamily="18" charset="0"/>
                <a:cs typeface="Times New Roman" panose="02020603050405020304" pitchFamily="18" charset="0"/>
              </a:defRPr>
            </a:lvl9pPr>
          </a:lstStyle>
          <a:p>
            <a:fld id="{039CD400-5525-478B-8DD9-8C9A7EEB76A8}" type="slidenum">
              <a:rPr lang="pt-BR" altLang="pt-BR" sz="1400" u="none" smtClean="0"/>
              <a:pPr/>
              <a:t>35</a:t>
            </a:fld>
            <a:endParaRPr lang="pt-BR" altLang="pt-BR" sz="1400" u="none"/>
          </a:p>
        </p:txBody>
      </p:sp>
      <p:sp>
        <p:nvSpPr>
          <p:cNvPr id="5" name="Retângulo 4">
            <a:extLst>
              <a:ext uri="{FF2B5EF4-FFF2-40B4-BE49-F238E27FC236}">
                <a16:creationId xmlns:a16="http://schemas.microsoft.com/office/drawing/2014/main" id="{E0E351C0-D649-4368-9F81-86A2F252E9FE}"/>
              </a:ext>
            </a:extLst>
          </p:cNvPr>
          <p:cNvSpPr/>
          <p:nvPr/>
        </p:nvSpPr>
        <p:spPr>
          <a:xfrm>
            <a:off x="2044700" y="2685183"/>
            <a:ext cx="5461000" cy="1151084"/>
          </a:xfrm>
          <a:prstGeom prst="rect">
            <a:avLst/>
          </a:prstGeom>
        </p:spPr>
        <p:txBody>
          <a:bodyPr>
            <a:spAutoFit/>
          </a:bodyPr>
          <a:lstStyle/>
          <a:p>
            <a:pPr algn="ctr" eaLnBrk="1" hangingPunct="1">
              <a:spcBef>
                <a:spcPct val="20000"/>
              </a:spcBef>
              <a:defRPr/>
            </a:pPr>
            <a:r>
              <a:rPr lang="pt-BR" sz="4000" b="1" u="none" kern="0" dirty="0">
                <a:latin typeface="Arial" charset="0"/>
              </a:rPr>
              <a:t>Obrigado !!!</a:t>
            </a:r>
          </a:p>
          <a:p>
            <a:pPr algn="just" eaLnBrk="1" hangingPunct="1">
              <a:spcBef>
                <a:spcPct val="20000"/>
              </a:spcBef>
              <a:defRPr/>
            </a:pPr>
            <a:endParaRPr lang="pt-BR" sz="2400" b="1" kern="0" dirty="0">
              <a:latin typeface="Arial"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Espaço Reservado para Número de Slide 5"/>
          <p:cNvSpPr>
            <a:spLocks noGrp="1"/>
          </p:cNvSpPr>
          <p:nvPr>
            <p:ph type="sldNum" sz="quarter" idx="4294967295"/>
          </p:nvPr>
        </p:nvSpPr>
        <p:spPr>
          <a:xfrm>
            <a:off x="6553200" y="6245225"/>
            <a:ext cx="2133600" cy="476250"/>
          </a:xfrm>
          <a:prstGeom prst="rect">
            <a:avLst/>
          </a:prstGeom>
        </p:spPr>
        <p:txBody>
          <a:bodyPr/>
          <a:lstStyle/>
          <a:p>
            <a:pPr algn="r">
              <a:defRPr/>
            </a:pPr>
            <a:fld id="{C6073DD2-4209-48BE-A84F-0459BDD61947}" type="slidenum">
              <a:rPr lang="pt-BR" sz="1400">
                <a:solidFill>
                  <a:schemeClr val="tx1"/>
                </a:solidFill>
              </a:rPr>
              <a:pPr algn="r">
                <a:defRPr/>
              </a:pPr>
              <a:t>4</a:t>
            </a:fld>
            <a:endParaRPr lang="pt-BR" sz="1400">
              <a:solidFill>
                <a:schemeClr val="tx1"/>
              </a:solidFill>
            </a:endParaRPr>
          </a:p>
        </p:txBody>
      </p:sp>
      <p:sp>
        <p:nvSpPr>
          <p:cNvPr id="72707" name="Rectangle 2"/>
          <p:cNvSpPr>
            <a:spLocks noGrp="1" noChangeArrowheads="1"/>
          </p:cNvSpPr>
          <p:nvPr>
            <p:ph type="title" idx="4294967295"/>
          </p:nvPr>
        </p:nvSpPr>
        <p:spPr>
          <a:xfrm>
            <a:off x="0" y="0"/>
            <a:ext cx="8769350" cy="863823"/>
          </a:xfrm>
        </p:spPr>
        <p:txBody>
          <a:bodyPr/>
          <a:lstStyle/>
          <a:p>
            <a:pPr eaLnBrk="1" hangingPunct="1"/>
            <a:r>
              <a:rPr lang="pt-BR" sz="4000" dirty="0"/>
              <a:t>Precisão do orçamento</a:t>
            </a:r>
          </a:p>
        </p:txBody>
      </p:sp>
      <p:sp>
        <p:nvSpPr>
          <p:cNvPr id="72708" name="Rectangle 3"/>
          <p:cNvSpPr>
            <a:spLocks noGrp="1" noChangeArrowheads="1"/>
          </p:cNvSpPr>
          <p:nvPr>
            <p:ph type="body" idx="4294967295"/>
          </p:nvPr>
        </p:nvSpPr>
        <p:spPr>
          <a:xfrm>
            <a:off x="0" y="764704"/>
            <a:ext cx="8964488" cy="5450359"/>
          </a:xfrm>
        </p:spPr>
        <p:txBody>
          <a:bodyPr/>
          <a:lstStyle/>
          <a:p>
            <a:pPr algn="just" eaLnBrk="1" hangingPunct="1">
              <a:buClr>
                <a:schemeClr val="accent2"/>
              </a:buClr>
            </a:pPr>
            <a:r>
              <a:rPr lang="pt-BR" sz="2400" b="1" dirty="0">
                <a:solidFill>
                  <a:schemeClr val="tx2"/>
                </a:solidFill>
              </a:rPr>
              <a:t>Os preços de aquisição dos materiais podem variar em relação ao valores utilizados no orçamento.</a:t>
            </a:r>
          </a:p>
          <a:p>
            <a:pPr algn="just" eaLnBrk="1" hangingPunct="1">
              <a:buClr>
                <a:schemeClr val="accent2"/>
              </a:buClr>
            </a:pPr>
            <a:r>
              <a:rPr lang="pt-BR" sz="2400" b="1" dirty="0">
                <a:solidFill>
                  <a:schemeClr val="tx2"/>
                </a:solidFill>
              </a:rPr>
              <a:t>Os encargos sociais utilizados no orçamento podem diferir dos efetivamente enfrentados pelo construtor.</a:t>
            </a:r>
          </a:p>
          <a:p>
            <a:pPr algn="just" eaLnBrk="1" hangingPunct="1">
              <a:buClr>
                <a:schemeClr val="accent2"/>
              </a:buClr>
            </a:pPr>
            <a:r>
              <a:rPr lang="pt-BR" sz="2400" b="1" dirty="0">
                <a:solidFill>
                  <a:schemeClr val="tx2"/>
                </a:solidFill>
              </a:rPr>
              <a:t>Os custos e as despesas indiretas utilizados na orçamentação da obra poderão ser diferentes dos efetivamente observados.</a:t>
            </a:r>
          </a:p>
          <a:p>
            <a:pPr algn="just" eaLnBrk="1" hangingPunct="1">
              <a:buClr>
                <a:schemeClr val="accent2"/>
              </a:buClr>
            </a:pPr>
            <a:r>
              <a:rPr lang="pt-BR" sz="2400" b="1" dirty="0">
                <a:solidFill>
                  <a:schemeClr val="tx2"/>
                </a:solidFill>
              </a:rPr>
              <a:t>Uma série de riscos e contingências podem afetar o custo e o prazo de execução dos serviços (eventos climáticos, greves, perdas de material, redução da produtividade da mão de obra, acidentes de trabalho, quebra de equipamentos, necessidade de refazimento de serviços, dificuldades não previstas etc.)</a:t>
            </a:r>
          </a:p>
          <a:p>
            <a:pPr algn="just" eaLnBrk="1" hangingPunct="1">
              <a:buClr>
                <a:schemeClr val="accent2"/>
              </a:buClr>
              <a:buFont typeface="Wingdings" pitchFamily="2" charset="2"/>
              <a:buChar char="Ø"/>
            </a:pPr>
            <a:r>
              <a:rPr lang="pt-BR" sz="2400" b="1" dirty="0">
                <a:solidFill>
                  <a:srgbClr val="FF0000"/>
                </a:solidFill>
              </a:rPr>
              <a:t>Todos esses fatores causam discrepâncias entre os valores orçados antes da execução da obra e os custos efetivamente incorridos durante sua execução.</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Espaço Reservado para Número de Slide 5"/>
          <p:cNvSpPr>
            <a:spLocks noGrp="1"/>
          </p:cNvSpPr>
          <p:nvPr>
            <p:ph type="sldNum" sz="quarter" idx="4294967295"/>
          </p:nvPr>
        </p:nvSpPr>
        <p:spPr>
          <a:xfrm>
            <a:off x="6553200" y="6245225"/>
            <a:ext cx="2133600" cy="476250"/>
          </a:xfrm>
          <a:prstGeom prst="rect">
            <a:avLst/>
          </a:prstGeom>
        </p:spPr>
        <p:txBody>
          <a:bodyPr/>
          <a:lstStyle/>
          <a:p>
            <a:pPr algn="r">
              <a:defRPr/>
            </a:pPr>
            <a:fld id="{4A397C11-11AC-4EF4-B49B-371CF041EB71}" type="slidenum">
              <a:rPr lang="pt-BR" sz="1400">
                <a:solidFill>
                  <a:schemeClr val="tx1"/>
                </a:solidFill>
              </a:rPr>
              <a:pPr algn="r">
                <a:defRPr/>
              </a:pPr>
              <a:t>5</a:t>
            </a:fld>
            <a:endParaRPr lang="pt-BR" sz="1400">
              <a:solidFill>
                <a:schemeClr val="tx1"/>
              </a:solidFill>
            </a:endParaRPr>
          </a:p>
        </p:txBody>
      </p:sp>
      <p:sp>
        <p:nvSpPr>
          <p:cNvPr id="69635" name="Rectangle 2"/>
          <p:cNvSpPr>
            <a:spLocks noGrp="1" noChangeArrowheads="1"/>
          </p:cNvSpPr>
          <p:nvPr>
            <p:ph type="title" idx="4294967295"/>
          </p:nvPr>
        </p:nvSpPr>
        <p:spPr>
          <a:xfrm>
            <a:off x="161764" y="146085"/>
            <a:ext cx="8820472" cy="928688"/>
          </a:xfrm>
        </p:spPr>
        <p:txBody>
          <a:bodyPr/>
          <a:lstStyle/>
          <a:p>
            <a:pPr eaLnBrk="1" hangingPunct="1"/>
            <a:r>
              <a:rPr lang="pt-BR" sz="4000" dirty="0"/>
              <a:t>Definição de Precisão do Orçamento (segundo a OT 04/2012):</a:t>
            </a:r>
          </a:p>
        </p:txBody>
      </p:sp>
      <p:sp>
        <p:nvSpPr>
          <p:cNvPr id="69636" name="Rectangle 3"/>
          <p:cNvSpPr>
            <a:spLocks noGrp="1" noChangeArrowheads="1"/>
          </p:cNvSpPr>
          <p:nvPr>
            <p:ph type="body" idx="4294967295"/>
          </p:nvPr>
        </p:nvSpPr>
        <p:spPr>
          <a:xfrm>
            <a:off x="0" y="1196752"/>
            <a:ext cx="9144000" cy="5893842"/>
          </a:xfrm>
        </p:spPr>
        <p:txBody>
          <a:bodyPr/>
          <a:lstStyle/>
          <a:p>
            <a:pPr eaLnBrk="1" hangingPunct="1">
              <a:lnSpc>
                <a:spcPct val="80000"/>
              </a:lnSpc>
              <a:buFont typeface="Wingdings" pitchFamily="2" charset="2"/>
              <a:buNone/>
            </a:pPr>
            <a:endParaRPr lang="pt-BR" sz="3200" dirty="0"/>
          </a:p>
          <a:p>
            <a:pPr algn="just" eaLnBrk="1" hangingPunct="1">
              <a:lnSpc>
                <a:spcPct val="80000"/>
              </a:lnSpc>
              <a:buClr>
                <a:schemeClr val="accent2"/>
              </a:buClr>
            </a:pPr>
            <a:r>
              <a:rPr lang="pt-BR" dirty="0">
                <a:solidFill>
                  <a:schemeClr val="tx2"/>
                </a:solidFill>
              </a:rPr>
              <a:t>Precisão do orçamento (margem de erro): desvio máximo esperado entre o valor do custo de uma obra nas várias fases de projeto (estimativa de custo, orçamento preliminar, orçamento analítico) e o seu orçamento real, apurado após sua conclusão, considerando-se que o projeto orçado tenha sido efetivamente executado sem significativas alterações de escopo.</a:t>
            </a:r>
            <a:endParaRPr lang="en-US" dirty="0">
              <a:solidFill>
                <a:schemeClr val="tx2"/>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75778" name="Espaço Reservado para Número de Slide 5"/>
          <p:cNvSpPr>
            <a:spLocks noGrp="1"/>
          </p:cNvSpPr>
          <p:nvPr>
            <p:ph type="sldNum" sz="quarter" idx="4294967295"/>
          </p:nvPr>
        </p:nvSpPr>
        <p:spPr>
          <a:xfrm>
            <a:off x="6553200" y="6245225"/>
            <a:ext cx="2133600" cy="476250"/>
          </a:xfrm>
          <a:prstGeom prst="rect">
            <a:avLst/>
          </a:prstGeom>
        </p:spPr>
        <p:txBody>
          <a:bodyPr/>
          <a:lstStyle/>
          <a:p>
            <a:pPr algn="r">
              <a:defRPr/>
            </a:pPr>
            <a:fld id="{AC5E9E74-4202-4716-92FE-B68B99650212}" type="slidenum">
              <a:rPr lang="pt-BR" sz="1400">
                <a:solidFill>
                  <a:schemeClr val="tx1"/>
                </a:solidFill>
              </a:rPr>
              <a:pPr algn="r">
                <a:defRPr/>
              </a:pPr>
              <a:t>6</a:t>
            </a:fld>
            <a:endParaRPr lang="pt-BR" sz="1400">
              <a:solidFill>
                <a:schemeClr val="tx1"/>
              </a:solidFill>
            </a:endParaRPr>
          </a:p>
        </p:txBody>
      </p:sp>
      <p:sp>
        <p:nvSpPr>
          <p:cNvPr id="77827" name="Rectangle 2"/>
          <p:cNvSpPr>
            <a:spLocks noGrp="1" noChangeArrowheads="1"/>
          </p:cNvSpPr>
          <p:nvPr>
            <p:ph type="title" idx="4294967295"/>
          </p:nvPr>
        </p:nvSpPr>
        <p:spPr>
          <a:xfrm>
            <a:off x="0" y="0"/>
            <a:ext cx="9144000" cy="642938"/>
          </a:xfrm>
        </p:spPr>
        <p:txBody>
          <a:bodyPr/>
          <a:lstStyle/>
          <a:p>
            <a:pPr eaLnBrk="1" hangingPunct="1"/>
            <a:r>
              <a:rPr lang="pt-BR" sz="4000" dirty="0"/>
              <a:t>Precisão do orçamento</a:t>
            </a:r>
          </a:p>
        </p:txBody>
      </p:sp>
      <p:sp>
        <p:nvSpPr>
          <p:cNvPr id="77828" name="Rectangle 3"/>
          <p:cNvSpPr>
            <a:spLocks noGrp="1" noChangeArrowheads="1"/>
          </p:cNvSpPr>
          <p:nvPr>
            <p:ph type="body" idx="4294967295"/>
          </p:nvPr>
        </p:nvSpPr>
        <p:spPr>
          <a:xfrm>
            <a:off x="0" y="548680"/>
            <a:ext cx="8643938" cy="6110883"/>
          </a:xfrm>
        </p:spPr>
        <p:txBody>
          <a:bodyPr/>
          <a:lstStyle/>
          <a:p>
            <a:pPr eaLnBrk="1" hangingPunct="1">
              <a:lnSpc>
                <a:spcPct val="80000"/>
              </a:lnSpc>
              <a:buClr>
                <a:schemeClr val="accent2"/>
              </a:buClr>
              <a:buNone/>
            </a:pPr>
            <a:r>
              <a:rPr lang="pt-BR" sz="2000" dirty="0">
                <a:solidFill>
                  <a:schemeClr val="tx2"/>
                </a:solidFill>
              </a:rPr>
              <a:t>OT-IBRAOP nº 04/2012 </a:t>
            </a:r>
          </a:p>
          <a:p>
            <a:pPr eaLnBrk="1" hangingPunct="1">
              <a:lnSpc>
                <a:spcPct val="80000"/>
              </a:lnSpc>
              <a:buClr>
                <a:schemeClr val="accent2"/>
              </a:buClr>
              <a:buNone/>
            </a:pPr>
            <a:endParaRPr lang="pt-BR" sz="2000" dirty="0">
              <a:solidFill>
                <a:schemeClr val="tx2"/>
              </a:solidFill>
            </a:endParaRPr>
          </a:p>
          <a:p>
            <a:pPr eaLnBrk="1" hangingPunct="1">
              <a:lnSpc>
                <a:spcPct val="80000"/>
              </a:lnSpc>
              <a:buClr>
                <a:schemeClr val="accent2"/>
              </a:buClr>
            </a:pPr>
            <a:r>
              <a:rPr lang="pt-BR" sz="1400" dirty="0">
                <a:solidFill>
                  <a:schemeClr val="tx1"/>
                </a:solidFill>
              </a:rPr>
              <a:t>Margem de erro admissível do custo estimado de uma obra em relação ao seu custo final.</a:t>
            </a:r>
          </a:p>
          <a:p>
            <a:pPr eaLnBrk="1" hangingPunct="1">
              <a:lnSpc>
                <a:spcPct val="80000"/>
              </a:lnSpc>
              <a:buClr>
                <a:schemeClr val="accent2"/>
              </a:buClr>
            </a:pPr>
            <a:endParaRPr lang="pt-BR" sz="2000" dirty="0">
              <a:solidFill>
                <a:schemeClr val="tx2"/>
              </a:solidFill>
            </a:endParaRPr>
          </a:p>
          <a:p>
            <a:pPr eaLnBrk="1" hangingPunct="1">
              <a:lnSpc>
                <a:spcPct val="80000"/>
              </a:lnSpc>
              <a:buClr>
                <a:schemeClr val="accent2"/>
              </a:buClr>
            </a:pPr>
            <a:endParaRPr lang="pt-BR" sz="3200" u="sng" dirty="0">
              <a:solidFill>
                <a:schemeClr val="tx2"/>
              </a:solidFill>
            </a:endParaRPr>
          </a:p>
        </p:txBody>
      </p:sp>
      <p:pic>
        <p:nvPicPr>
          <p:cNvPr id="965634" name="Picture 2"/>
          <p:cNvPicPr>
            <a:picLocks noChangeAspect="1" noChangeArrowheads="1"/>
          </p:cNvPicPr>
          <p:nvPr/>
        </p:nvPicPr>
        <p:blipFill>
          <a:blip r:embed="rId2" cstate="print"/>
          <a:srcRect/>
          <a:stretch>
            <a:fillRect/>
          </a:stretch>
        </p:blipFill>
        <p:spPr bwMode="auto">
          <a:xfrm>
            <a:off x="120512" y="1484784"/>
            <a:ext cx="7488832" cy="5515001"/>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Espaço Reservado para Número de Slide 5"/>
          <p:cNvSpPr>
            <a:spLocks noGrp="1"/>
          </p:cNvSpPr>
          <p:nvPr>
            <p:ph type="sldNum" sz="quarter" idx="4294967295"/>
          </p:nvPr>
        </p:nvSpPr>
        <p:spPr>
          <a:xfrm>
            <a:off x="6553200" y="6245225"/>
            <a:ext cx="2133600" cy="476250"/>
          </a:xfrm>
          <a:prstGeom prst="rect">
            <a:avLst/>
          </a:prstGeom>
        </p:spPr>
        <p:txBody>
          <a:bodyPr/>
          <a:lstStyle/>
          <a:p>
            <a:pPr algn="r">
              <a:defRPr/>
            </a:pPr>
            <a:fld id="{4A397C11-11AC-4EF4-B49B-371CF041EB71}" type="slidenum">
              <a:rPr lang="pt-BR" sz="1400">
                <a:solidFill>
                  <a:schemeClr val="tx1"/>
                </a:solidFill>
              </a:rPr>
              <a:pPr algn="r">
                <a:defRPr/>
              </a:pPr>
              <a:t>7</a:t>
            </a:fld>
            <a:endParaRPr lang="pt-BR" sz="1400">
              <a:solidFill>
                <a:schemeClr val="tx1"/>
              </a:solidFill>
            </a:endParaRPr>
          </a:p>
        </p:txBody>
      </p:sp>
      <p:sp>
        <p:nvSpPr>
          <p:cNvPr id="69635" name="Rectangle 2"/>
          <p:cNvSpPr>
            <a:spLocks noGrp="1" noChangeArrowheads="1"/>
          </p:cNvSpPr>
          <p:nvPr>
            <p:ph type="title" idx="4294967295"/>
          </p:nvPr>
        </p:nvSpPr>
        <p:spPr>
          <a:xfrm>
            <a:off x="0" y="0"/>
            <a:ext cx="8820472" cy="928688"/>
          </a:xfrm>
        </p:spPr>
        <p:txBody>
          <a:bodyPr/>
          <a:lstStyle/>
          <a:p>
            <a:pPr eaLnBrk="1" hangingPunct="1"/>
            <a:r>
              <a:rPr lang="pt-BR" sz="3600" dirty="0"/>
              <a:t>Algumas aplicações da OT IBR 04/2012</a:t>
            </a:r>
          </a:p>
        </p:txBody>
      </p:sp>
      <p:sp>
        <p:nvSpPr>
          <p:cNvPr id="69636" name="Rectangle 3"/>
          <p:cNvSpPr>
            <a:spLocks noGrp="1" noChangeArrowheads="1"/>
          </p:cNvSpPr>
          <p:nvPr>
            <p:ph type="body" idx="4294967295"/>
          </p:nvPr>
        </p:nvSpPr>
        <p:spPr>
          <a:xfrm>
            <a:off x="323528" y="827633"/>
            <a:ext cx="8686800" cy="5893842"/>
          </a:xfrm>
        </p:spPr>
        <p:txBody>
          <a:bodyPr/>
          <a:lstStyle/>
          <a:p>
            <a:pPr algn="just" eaLnBrk="1" hangingPunct="1">
              <a:lnSpc>
                <a:spcPct val="80000"/>
              </a:lnSpc>
              <a:buClr>
                <a:schemeClr val="accent2"/>
              </a:buClr>
            </a:pPr>
            <a:r>
              <a:rPr lang="pt-BR" b="1" dirty="0">
                <a:solidFill>
                  <a:schemeClr val="tx2"/>
                </a:solidFill>
              </a:rPr>
              <a:t>A imprecisão de orçamentos é argumento de defesa frequentemente apresentado perante os órgãos de controle para justificar sobrepreços e superfaturamentos apurados em obras públicas.</a:t>
            </a:r>
          </a:p>
          <a:p>
            <a:pPr algn="just" eaLnBrk="1" hangingPunct="1">
              <a:lnSpc>
                <a:spcPct val="80000"/>
              </a:lnSpc>
              <a:buClr>
                <a:schemeClr val="accent2"/>
              </a:buClr>
            </a:pPr>
            <a:r>
              <a:rPr lang="pt-BR" b="1" dirty="0">
                <a:solidFill>
                  <a:schemeClr val="tx2"/>
                </a:solidFill>
              </a:rPr>
              <a:t>Alguns aditamentos contratuais costumam ser indevidamente justificados pela margem de erro apresentada no orçamento, quando a real causa é a deficiência do projeto básico utilizado na licitação ou a alteração injustificada do objeto.</a:t>
            </a:r>
          </a:p>
          <a:p>
            <a:pPr algn="just" eaLnBrk="1" hangingPunct="1">
              <a:lnSpc>
                <a:spcPct val="80000"/>
              </a:lnSpc>
              <a:buClr>
                <a:schemeClr val="accent2"/>
              </a:buClr>
            </a:pPr>
            <a:r>
              <a:rPr lang="en-US" b="1" dirty="0">
                <a:solidFill>
                  <a:schemeClr val="tx2"/>
                </a:solidFill>
              </a:rPr>
              <a:t>Serve </a:t>
            </a:r>
            <a:r>
              <a:rPr lang="en-US" b="1" dirty="0" err="1">
                <a:solidFill>
                  <a:schemeClr val="tx2"/>
                </a:solidFill>
              </a:rPr>
              <a:t>como</a:t>
            </a:r>
            <a:r>
              <a:rPr lang="en-US" b="1" dirty="0">
                <a:solidFill>
                  <a:schemeClr val="tx2"/>
                </a:solidFill>
              </a:rPr>
              <a:t> </a:t>
            </a:r>
            <a:r>
              <a:rPr lang="en-US" b="1" dirty="0" err="1">
                <a:solidFill>
                  <a:schemeClr val="tx2"/>
                </a:solidFill>
              </a:rPr>
              <a:t>critério</a:t>
            </a:r>
            <a:r>
              <a:rPr lang="en-US" b="1" dirty="0">
                <a:solidFill>
                  <a:schemeClr val="tx2"/>
                </a:solidFill>
              </a:rPr>
              <a:t> de </a:t>
            </a:r>
            <a:r>
              <a:rPr lang="en-US" b="1" dirty="0" err="1">
                <a:solidFill>
                  <a:schemeClr val="tx2"/>
                </a:solidFill>
              </a:rPr>
              <a:t>avaliação</a:t>
            </a:r>
            <a:r>
              <a:rPr lang="en-US" b="1" dirty="0">
                <a:solidFill>
                  <a:schemeClr val="tx2"/>
                </a:solidFill>
              </a:rPr>
              <a:t> </a:t>
            </a:r>
            <a:r>
              <a:rPr lang="en-US" b="1" dirty="0" err="1">
                <a:solidFill>
                  <a:schemeClr val="tx2"/>
                </a:solidFill>
              </a:rPr>
              <a:t>da</a:t>
            </a:r>
            <a:r>
              <a:rPr lang="en-US" b="1" dirty="0">
                <a:solidFill>
                  <a:schemeClr val="tx2"/>
                </a:solidFill>
              </a:rPr>
              <a:t> </a:t>
            </a:r>
            <a:r>
              <a:rPr lang="en-US" b="1" dirty="0" err="1">
                <a:solidFill>
                  <a:schemeClr val="tx2"/>
                </a:solidFill>
              </a:rPr>
              <a:t>qualidade</a:t>
            </a:r>
            <a:r>
              <a:rPr lang="en-US" b="1" dirty="0">
                <a:solidFill>
                  <a:schemeClr val="tx2"/>
                </a:solidFill>
              </a:rPr>
              <a:t> do </a:t>
            </a:r>
            <a:r>
              <a:rPr lang="en-US" b="1" dirty="0" err="1">
                <a:solidFill>
                  <a:schemeClr val="tx2"/>
                </a:solidFill>
              </a:rPr>
              <a:t>projeto</a:t>
            </a:r>
            <a:r>
              <a:rPr lang="en-US" b="1" dirty="0">
                <a:solidFill>
                  <a:schemeClr val="tx2"/>
                </a:solidFill>
              </a:rPr>
              <a:t> </a:t>
            </a:r>
            <a:r>
              <a:rPr lang="en-US" b="1" dirty="0" err="1">
                <a:solidFill>
                  <a:schemeClr val="tx2"/>
                </a:solidFill>
              </a:rPr>
              <a:t>básico</a:t>
            </a:r>
            <a:r>
              <a:rPr lang="en-US" b="1" dirty="0">
                <a:solidFill>
                  <a:schemeClr val="tx2"/>
                </a:solidFill>
              </a:rPr>
              <a:t> e dos </a:t>
            </a:r>
            <a:r>
              <a:rPr lang="en-US" b="1" dirty="0" err="1">
                <a:solidFill>
                  <a:schemeClr val="tx2"/>
                </a:solidFill>
              </a:rPr>
              <a:t>orçamentos</a:t>
            </a:r>
            <a:r>
              <a:rPr lang="en-US" b="1" dirty="0">
                <a:solidFill>
                  <a:schemeClr val="tx2"/>
                </a:solidFill>
              </a:rPr>
              <a:t> dele </a:t>
            </a:r>
            <a:r>
              <a:rPr lang="en-US" b="1" dirty="0" err="1">
                <a:solidFill>
                  <a:schemeClr val="tx2"/>
                </a:solidFill>
              </a:rPr>
              <a:t>decorrentes</a:t>
            </a:r>
            <a:r>
              <a:rPr lang="en-US" b="1" dirty="0">
                <a:solidFill>
                  <a:schemeClr val="tx2"/>
                </a:solidFill>
              </a:rPr>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Espaço Reservado para Conteúdo 2"/>
          <p:cNvSpPr>
            <a:spLocks noGrp="1"/>
          </p:cNvSpPr>
          <p:nvPr>
            <p:ph idx="4294967295"/>
          </p:nvPr>
        </p:nvSpPr>
        <p:spPr>
          <a:xfrm>
            <a:off x="468313" y="1773238"/>
            <a:ext cx="8229600" cy="4525962"/>
          </a:xfrm>
        </p:spPr>
        <p:txBody>
          <a:bodyPr/>
          <a:lstStyle/>
          <a:p>
            <a:pPr indent="12700" eaLnBrk="1" hangingPunct="1">
              <a:buClr>
                <a:schemeClr val="accent2"/>
              </a:buClr>
              <a:buFont typeface="Wingdings" pitchFamily="2" charset="2"/>
              <a:buNone/>
              <a:tabLst>
                <a:tab pos="177800" algn="l"/>
              </a:tabLst>
            </a:pPr>
            <a:r>
              <a:rPr lang="pt-BR" sz="4000" dirty="0">
                <a:solidFill>
                  <a:schemeClr val="tx2"/>
                </a:solidFill>
              </a:rPr>
              <a:t>Algumas referências consultadas sobre precisão do orçamento de obras.</a:t>
            </a:r>
          </a:p>
        </p:txBody>
      </p:sp>
      <p:sp>
        <p:nvSpPr>
          <p:cNvPr id="78851" name="Espaço Reservado para Número de Slide 3"/>
          <p:cNvSpPr>
            <a:spLocks noGrp="1"/>
          </p:cNvSpPr>
          <p:nvPr>
            <p:ph type="sldNum" sz="quarter" idx="4294967295"/>
          </p:nvPr>
        </p:nvSpPr>
        <p:spPr>
          <a:xfrm>
            <a:off x="6553200" y="6245225"/>
            <a:ext cx="2133600" cy="476250"/>
          </a:xfrm>
          <a:prstGeom prst="rect">
            <a:avLst/>
          </a:prstGeom>
        </p:spPr>
        <p:txBody>
          <a:bodyPr/>
          <a:lstStyle/>
          <a:p>
            <a:pPr algn="r">
              <a:defRPr/>
            </a:pPr>
            <a:fld id="{241DBB75-0052-403A-B048-C305C405CBC6}" type="slidenum">
              <a:rPr lang="pt-BR" sz="1400">
                <a:solidFill>
                  <a:schemeClr val="tx1"/>
                </a:solidFill>
              </a:rPr>
              <a:pPr algn="r">
                <a:defRPr/>
              </a:pPr>
              <a:t>8</a:t>
            </a:fld>
            <a:endParaRPr lang="pt-BR" sz="1400">
              <a:solidFill>
                <a:schemeClr val="tx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10"/>
          <p:cNvSpPr txBox="1">
            <a:spLocks noChangeArrowheads="1"/>
          </p:cNvSpPr>
          <p:nvPr/>
        </p:nvSpPr>
        <p:spPr bwMode="auto">
          <a:xfrm>
            <a:off x="0" y="0"/>
            <a:ext cx="8929688" cy="521746"/>
          </a:xfrm>
          <a:prstGeom prst="rect">
            <a:avLst/>
          </a:prstGeom>
          <a:solidFill>
            <a:schemeClr val="bg1"/>
          </a:solidFill>
          <a:ln w="9525">
            <a:noFill/>
            <a:miter lim="800000"/>
            <a:headEnd/>
            <a:tailEnd/>
          </a:ln>
        </p:spPr>
        <p:txBody>
          <a:bodyPr wrap="square">
            <a:spAutoFit/>
          </a:bodyPr>
          <a:lstStyle/>
          <a:p>
            <a:pPr algn="just">
              <a:lnSpc>
                <a:spcPct val="160000"/>
              </a:lnSpc>
              <a:spcBef>
                <a:spcPct val="0"/>
              </a:spcBef>
              <a:spcAft>
                <a:spcPts val="600"/>
              </a:spcAft>
              <a:defRPr/>
            </a:pPr>
            <a:r>
              <a:rPr lang="pt-BR" sz="2000" b="1" dirty="0">
                <a:solidFill>
                  <a:schemeClr val="accent2"/>
                </a:solidFill>
                <a:effectLst/>
              </a:rPr>
              <a:t>CARDOSO, Roberto S (Orçamento de Obras em Foco . Editora Pini, 2009.):</a:t>
            </a:r>
          </a:p>
        </p:txBody>
      </p:sp>
      <p:pic>
        <p:nvPicPr>
          <p:cNvPr id="73732" name="Picture 2"/>
          <p:cNvPicPr>
            <a:picLocks noChangeAspect="1" noChangeArrowheads="1"/>
          </p:cNvPicPr>
          <p:nvPr/>
        </p:nvPicPr>
        <p:blipFill>
          <a:blip r:embed="rId3" cstate="print"/>
          <a:srcRect/>
          <a:stretch>
            <a:fillRect/>
          </a:stretch>
        </p:blipFill>
        <p:spPr bwMode="auto">
          <a:xfrm>
            <a:off x="1763688" y="827881"/>
            <a:ext cx="6357938" cy="5202238"/>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Estrutura padrão">
  <a:themeElements>
    <a:clrScheme name="Estrutura padrão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strutura padrão">
      <a:majorFont>
        <a:latin typeface="Times New Roman"/>
        <a:ea typeface=""/>
        <a:cs typeface=""/>
      </a:majorFont>
      <a:minorFont>
        <a:latin typeface="Times New Roman"/>
        <a:ea typeface=""/>
        <a:cs typeface=""/>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609600" marR="0" indent="-609600" algn="l" defTabSz="914400" rtl="0" eaLnBrk="1" fontAlgn="base" latinLnBrk="0" hangingPunct="1">
          <a:lnSpc>
            <a:spcPct val="100000"/>
          </a:lnSpc>
          <a:spcBef>
            <a:spcPct val="20000"/>
          </a:spcBef>
          <a:spcAft>
            <a:spcPct val="0"/>
          </a:spcAft>
          <a:buClrTx/>
          <a:buSzTx/>
          <a:buFontTx/>
          <a:buChar char="•"/>
          <a:tabLst/>
          <a:defRPr kumimoji="0" lang="pt-BR" sz="3200" b="0" i="0" u="none" strike="noStrike" cap="none" normalizeH="0" baseline="0" smtClean="0">
            <a:ln>
              <a:noFill/>
            </a:ln>
            <a:solidFill>
              <a:schemeClr val="tx1"/>
            </a:solidFill>
            <a:effectLst/>
            <a:latin typeface="Times New Roman" pitchFamily="18" charset="0"/>
            <a:cs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609600" marR="0" indent="-609600" algn="l" defTabSz="914400" rtl="0" eaLnBrk="1" fontAlgn="base" latinLnBrk="0" hangingPunct="1">
          <a:lnSpc>
            <a:spcPct val="100000"/>
          </a:lnSpc>
          <a:spcBef>
            <a:spcPct val="20000"/>
          </a:spcBef>
          <a:spcAft>
            <a:spcPct val="0"/>
          </a:spcAft>
          <a:buClrTx/>
          <a:buSzTx/>
          <a:buFontTx/>
          <a:buChar char="•"/>
          <a:tabLst/>
          <a:defRPr kumimoji="0" lang="pt-BR" sz="3200" b="0" i="0" u="none" strike="noStrike" cap="none" normalizeH="0" baseline="0" smtClean="0">
            <a:ln>
              <a:noFill/>
            </a:ln>
            <a:solidFill>
              <a:schemeClr val="tx1"/>
            </a:solidFill>
            <a:effectLst/>
            <a:latin typeface="Times New Roman" pitchFamily="18" charset="0"/>
            <a:cs typeface="Times New Roman" pitchFamily="18" charset="0"/>
          </a:defRPr>
        </a:defPPr>
      </a:lstStyle>
    </a:lnDef>
  </a:objectDefaults>
  <a:extraClrSchemeLst>
    <a:extraClrScheme>
      <a:clrScheme name="Estrutura padrão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Estrutura padrão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Estrutura padrão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Estrutura padrão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Estrutura padrão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Estrutura padrão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Estrutura padrão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o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o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4783</TotalTime>
  <Words>3022</Words>
  <Application>Microsoft Office PowerPoint</Application>
  <PresentationFormat>Apresentação na tela (4:3)</PresentationFormat>
  <Paragraphs>267</Paragraphs>
  <Slides>35</Slides>
  <Notes>9</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35</vt:i4>
      </vt:variant>
    </vt:vector>
  </HeadingPairs>
  <TitlesOfParts>
    <vt:vector size="40" baseType="lpstr">
      <vt:lpstr>Arial</vt:lpstr>
      <vt:lpstr>Calibri</vt:lpstr>
      <vt:lpstr>Times New Roman</vt:lpstr>
      <vt:lpstr>Wingdings</vt:lpstr>
      <vt:lpstr>Estrutura padrão</vt:lpstr>
      <vt:lpstr>Apresentação do PowerPoint</vt:lpstr>
      <vt:lpstr>Objetivo </vt:lpstr>
      <vt:lpstr>Precisão do orçamento</vt:lpstr>
      <vt:lpstr>Precisão do orçamento</vt:lpstr>
      <vt:lpstr>Definição de Precisão do Orçamento (segundo a OT 04/2012):</vt:lpstr>
      <vt:lpstr>Precisão do orçamento</vt:lpstr>
      <vt:lpstr>Algumas aplicações da OT IBR 04/2012</vt:lpstr>
      <vt:lpstr>Apresentação do PowerPoint</vt:lpstr>
      <vt:lpstr>Apresentação do PowerPoint</vt:lpstr>
      <vt:lpstr>Apresentação do PowerPoint</vt:lpstr>
      <vt:lpstr>Precisão do orçamento</vt:lpstr>
      <vt:lpstr>Precisão do orçamento</vt:lpstr>
      <vt:lpstr>Apresentação do PowerPoint</vt:lpstr>
      <vt:lpstr>Exemplo 1 – Custo do Concreto em Estruturas</vt:lpstr>
      <vt:lpstr>Exemplo 2 – Reforma de um ambiente com assentamento de piso de cerâmica</vt:lpstr>
      <vt:lpstr>Exemplo 3 – Reforma de um ambiente com assentamento de piso de cerâmica</vt:lpstr>
      <vt:lpstr>Precisão do orçamento</vt:lpstr>
      <vt:lpstr>Apresentação do PowerPoint</vt:lpstr>
      <vt:lpstr>Precisão do orçamento x Sobrepreço</vt:lpstr>
      <vt:lpstr>Precisão do orçamento x Sobrepreço</vt:lpstr>
      <vt:lpstr>Apresentação do PowerPoint</vt:lpstr>
      <vt:lpstr>Apresentação do PowerPoint</vt:lpstr>
      <vt:lpstr>Apresentação do PowerPoint</vt:lpstr>
      <vt:lpstr>Apresentação do PowerPoint</vt:lpstr>
      <vt:lpstr>Precisão do orçamento x BDI</vt:lpstr>
      <vt:lpstr>Outras Considerações </vt:lpstr>
      <vt:lpstr>Diferenças entre o  Orçamento da Administração Pública  X  Orçamento do Construtor</vt:lpstr>
      <vt:lpstr>O Orçamento da Administração Pública</vt:lpstr>
      <vt:lpstr>O Orçamento da Administração Pública</vt:lpstr>
      <vt:lpstr>O Orçamento da Administração Pública</vt:lpstr>
      <vt:lpstr>O Orçamento da Administração Pública</vt:lpstr>
      <vt:lpstr>O Orçamento da Administração Pública</vt:lpstr>
      <vt:lpstr>O Orçamento do Construtor</vt:lpstr>
      <vt:lpstr>O Orçamento do Construtor</vt:lpstr>
      <vt:lpstr>Apresentação do PowerPoint</vt:lpstr>
    </vt:vector>
  </TitlesOfParts>
  <Company>TCSC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Mister Kormick</dc:creator>
  <cp:lastModifiedBy>andre baeta</cp:lastModifiedBy>
  <cp:revision>314</cp:revision>
  <dcterms:created xsi:type="dcterms:W3CDTF">2002-04-17T16:51:02Z</dcterms:created>
  <dcterms:modified xsi:type="dcterms:W3CDTF">2018-08-05T21:52:28Z</dcterms:modified>
</cp:coreProperties>
</file>