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68" r:id="rId4"/>
    <p:sldId id="267" r:id="rId5"/>
    <p:sldId id="257" r:id="rId6"/>
    <p:sldId id="261" r:id="rId7"/>
    <p:sldId id="258" r:id="rId8"/>
    <p:sldId id="263" r:id="rId9"/>
    <p:sldId id="262" r:id="rId10"/>
    <p:sldId id="264" r:id="rId11"/>
    <p:sldId id="276" r:id="rId12"/>
    <p:sldId id="265" r:id="rId13"/>
    <p:sldId id="266" r:id="rId14"/>
    <p:sldId id="269" r:id="rId15"/>
    <p:sldId id="271" r:id="rId16"/>
    <p:sldId id="273" r:id="rId17"/>
    <p:sldId id="272" r:id="rId18"/>
    <p:sldId id="260" r:id="rId19"/>
    <p:sldId id="25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D31"/>
    <a:srgbClr val="618539"/>
    <a:srgbClr val="708F39"/>
    <a:srgbClr val="A1CC17"/>
    <a:srgbClr val="002B45"/>
    <a:srgbClr val="66A839"/>
    <a:srgbClr val="F18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8"/>
    <p:restoredTop sz="89085" autoAdjust="0"/>
  </p:normalViewPr>
  <p:slideViewPr>
    <p:cSldViewPr snapToGrid="0">
      <p:cViewPr>
        <p:scale>
          <a:sx n="100" d="100"/>
          <a:sy n="100" d="100"/>
        </p:scale>
        <p:origin x="15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er\Desktop\EVTE_DISPOSICAO-FINAL_RSU\2024-03-08_PLANILHA_FI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ner\Desktop\EVTE_DISPOSICAO-FINAL_RSU\2024-03-08_PLANILHA_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1"/>
            <c:dispEq val="1"/>
            <c:trendlineLbl>
              <c:layout>
                <c:manualLayout>
                  <c:x val="6.3569991251093597E-2"/>
                  <c:y val="-0.4200153105861770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200" b="0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+mn-lt"/>
                      <a:ea typeface="Calibri" panose="020F0502020204030204" charset="0"/>
                      <a:cs typeface="Calibri" panose="020F0502020204030204" charset="0"/>
                      <a:sym typeface="Calibri" panose="020F0502020204030204" charset="0"/>
                    </a:defRPr>
                  </a:pPr>
                  <a:endParaRPr lang="pt-BR"/>
                </a:p>
              </c:txPr>
            </c:trendlineLbl>
          </c:trendline>
          <c:xVal>
            <c:numRef>
              <c:f>'[2024-03-08_PLANILHA_FINAL.xlsx]ATERRO'!$T$3:$T$6</c:f>
              <c:numCache>
                <c:formatCode>0.0</c:formatCode>
                <c:ptCount val="4"/>
                <c:pt idx="0">
                  <c:v>3.3</c:v>
                </c:pt>
                <c:pt idx="1">
                  <c:v>6.625</c:v>
                </c:pt>
                <c:pt idx="2">
                  <c:v>15</c:v>
                </c:pt>
                <c:pt idx="3">
                  <c:v>20</c:v>
                </c:pt>
              </c:numCache>
            </c:numRef>
          </c:xVal>
          <c:yVal>
            <c:numRef>
              <c:f>'[2024-03-08_PLANILHA_FINAL.xlsx]ATERRO'!$AR$3:$AR$6</c:f>
              <c:numCache>
                <c:formatCode>#,##0.00</c:formatCode>
                <c:ptCount val="4"/>
                <c:pt idx="0">
                  <c:v>1842.1614461913</c:v>
                </c:pt>
                <c:pt idx="1">
                  <c:v>987.27081785810105</c:v>
                </c:pt>
                <c:pt idx="2">
                  <c:v>475.11198754398902</c:v>
                </c:pt>
                <c:pt idx="3">
                  <c:v>367.261851201458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6F2-44CF-B931-127B10935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3963312"/>
        <c:axId val="843969968"/>
      </c:scatterChart>
      <c:valAx>
        <c:axId val="843963312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pt-BR" sz="1200" b="0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pt-BR"/>
                  <a:t>Massa (ton.)</a:t>
                </a:r>
              </a:p>
            </c:rich>
          </c:tx>
          <c:layout>
            <c:manualLayout>
              <c:xMode val="edge"/>
              <c:yMode val="edge"/>
              <c:x val="0.474725046690185"/>
              <c:y val="0.905769715293525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pt-BR" sz="1200" b="0" i="0" u="none" strike="noStrike" kern="1200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200" b="0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  <a:endParaRPr lang="pt-BR"/>
          </a:p>
        </c:txPr>
        <c:crossAx val="843969968"/>
        <c:crosses val="autoZero"/>
        <c:crossBetween val="midCat"/>
      </c:valAx>
      <c:valAx>
        <c:axId val="84396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pt-BR" sz="1200" b="0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pt-BR"/>
                  <a:t>Valor (R$/ton.)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pt-BR" sz="1200" b="0" i="0" u="none" strike="noStrike" kern="1200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pPr>
              <a:endParaRPr lang="pt-B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200" b="0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  <a:endParaRPr lang="pt-BR"/>
          </a:p>
        </c:txPr>
        <c:crossAx val="8439633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pt-BR" sz="1200">
          <a:solidFill>
            <a:schemeClr val="tx1">
              <a:lumMod val="90000"/>
              <a:lumOff val="10000"/>
            </a:schemeClr>
          </a:solidFill>
          <a:latin typeface="+mn-lt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1"/>
            <c:dispEq val="1"/>
            <c:trendlineLbl>
              <c:layout>
                <c:manualLayout>
                  <c:x val="1.8082020997375301E-2"/>
                  <c:y val="-0.151134076990376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pt-BR" sz="1200" b="0" i="0" u="none" strike="noStrike" kern="1200" baseline="0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latin typeface="+mn-lt"/>
                      <a:ea typeface="Calibri" panose="020F0502020204030204" charset="0"/>
                      <a:cs typeface="Calibri" panose="020F0502020204030204" charset="0"/>
                      <a:sym typeface="Calibri" panose="020F0502020204030204" charset="0"/>
                    </a:defRPr>
                  </a:pPr>
                  <a:endParaRPr lang="pt-BR"/>
                </a:p>
              </c:txPr>
            </c:trendlineLbl>
          </c:trendline>
          <c:xVal>
            <c:numRef>
              <c:f>'[2024-03-08_PLANILHA_FINAL.xlsx]ATERRO'!$T$7:$T$10</c:f>
              <c:numCache>
                <c:formatCode>0.0</c:formatCode>
                <c:ptCount val="4"/>
                <c:pt idx="0">
                  <c:v>50</c:v>
                </c:pt>
                <c:pt idx="1">
                  <c:v>100</c:v>
                </c:pt>
                <c:pt idx="2">
                  <c:v>200</c:v>
                </c:pt>
                <c:pt idx="3">
                  <c:v>400</c:v>
                </c:pt>
              </c:numCache>
            </c:numRef>
          </c:xVal>
          <c:yVal>
            <c:numRef>
              <c:f>'[2024-03-08_PLANILHA_FINAL.xlsx]ATERRO'!$AR$7:$AR$10</c:f>
              <c:numCache>
                <c:formatCode>#,##0.00</c:formatCode>
                <c:ptCount val="4"/>
                <c:pt idx="0">
                  <c:v>284.18775413834697</c:v>
                </c:pt>
                <c:pt idx="1">
                  <c:v>240.62644580075201</c:v>
                </c:pt>
                <c:pt idx="2">
                  <c:v>203.863957198441</c:v>
                </c:pt>
                <c:pt idx="3">
                  <c:v>172.814729977523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D4-41CB-BBF0-76F064C19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7587520"/>
        <c:axId val="587580864"/>
      </c:scatterChart>
      <c:valAx>
        <c:axId val="587587520"/>
        <c:scaling>
          <c:orientation val="minMax"/>
          <c:max val="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pt-BR" sz="1200" b="0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pt-BR"/>
                  <a:t>Massa (ton.)</a:t>
                </a:r>
              </a:p>
            </c:rich>
          </c:tx>
          <c:layout>
            <c:manualLayout>
              <c:xMode val="edge"/>
              <c:yMode val="edge"/>
              <c:x val="0.474725046690185"/>
              <c:y val="0.903250188964474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lang="pt-BR" sz="1200" b="0" i="0" u="none" strike="noStrike" kern="1200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200" b="0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  <a:endParaRPr lang="pt-BR"/>
          </a:p>
        </c:txPr>
        <c:crossAx val="587580864"/>
        <c:crosses val="autoZero"/>
        <c:crossBetween val="midCat"/>
      </c:valAx>
      <c:valAx>
        <c:axId val="58758086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pt-BR" sz="1200" b="0" i="0" u="none" strike="noStrike" kern="1200" baseline="0">
                    <a:solidFill>
                      <a:schemeClr val="tx1">
                        <a:lumMod val="90000"/>
                        <a:lumOff val="10000"/>
                      </a:schemeClr>
                    </a:solidFill>
                    <a:latin typeface="+mn-lt"/>
                    <a:ea typeface="Calibri" panose="020F0502020204030204" charset="0"/>
                    <a:cs typeface="Calibri" panose="020F0502020204030204" charset="0"/>
                    <a:sym typeface="Calibri" panose="020F0502020204030204" charset="0"/>
                  </a:defRPr>
                </a:pPr>
                <a:r>
                  <a:rPr lang="pt-BR"/>
                  <a:t>Valor (R$/ton.)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pt-BR" sz="1200" b="0" i="0" u="none" strike="noStrike" kern="1200" baseline="0">
                  <a:solidFill>
                    <a:schemeClr val="tx1">
                      <a:lumMod val="90000"/>
                      <a:lumOff val="10000"/>
                    </a:schemeClr>
                  </a:solidFill>
                  <a:latin typeface="+mn-lt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pPr>
              <a:endParaRPr lang="pt-BR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200" b="0" i="0" u="none" strike="noStrike" kern="12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pPr>
            <a:endParaRPr lang="pt-BR"/>
          </a:p>
        </c:txPr>
        <c:crossAx val="587587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pt-BR" sz="1200">
          <a:solidFill>
            <a:schemeClr val="tx1">
              <a:lumMod val="90000"/>
              <a:lumOff val="10000"/>
            </a:schemeClr>
          </a:solidFill>
          <a:latin typeface="+mn-lt"/>
          <a:ea typeface="Calibri" panose="020F0502020204030204" charset="0"/>
          <a:cs typeface="Calibri" panose="020F0502020204030204" charset="0"/>
          <a:sym typeface="Calibri" panose="020F050202020403020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Relationship Id="rId4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114C7-2179-4C76-A7BB-A795495933E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12EFD7C-A402-4168-8D76-AD32EE947977}">
      <dgm:prSet phldrT="[Texto]"/>
      <dgm:spPr/>
      <dgm:t>
        <a:bodyPr/>
        <a:lstStyle/>
        <a:p>
          <a:r>
            <a:rPr lang="pt-BR" b="1" dirty="0" smtClean="0"/>
            <a:t>Resíduos sólidos urbanos</a:t>
          </a:r>
          <a:endParaRPr lang="pt-BR" b="1" dirty="0"/>
        </a:p>
      </dgm:t>
    </dgm:pt>
    <dgm:pt modelId="{4CE9B558-7A0B-4034-9AC3-FE5BA78C3974}" type="parTrans" cxnId="{9626FAFA-DCF4-4C3D-80DF-3C7C97F21522}">
      <dgm:prSet/>
      <dgm:spPr/>
      <dgm:t>
        <a:bodyPr/>
        <a:lstStyle/>
        <a:p>
          <a:endParaRPr lang="pt-BR" b="1"/>
        </a:p>
      </dgm:t>
    </dgm:pt>
    <dgm:pt modelId="{EAC22579-D6C4-4031-BBC3-CBC28FAF04F7}" type="sibTrans" cxnId="{9626FAFA-DCF4-4C3D-80DF-3C7C97F21522}">
      <dgm:prSet/>
      <dgm:spPr/>
      <dgm:t>
        <a:bodyPr/>
        <a:lstStyle/>
        <a:p>
          <a:endParaRPr lang="pt-BR" b="1"/>
        </a:p>
      </dgm:t>
    </dgm:pt>
    <dgm:pt modelId="{CA6F001A-D9E9-49ED-A4DE-399FF44CB7DD}">
      <dgm:prSet phldrT="[Texto]"/>
      <dgm:spPr/>
      <dgm:t>
        <a:bodyPr/>
        <a:lstStyle/>
        <a:p>
          <a:r>
            <a:rPr lang="pt-BR" b="1" dirty="0" smtClean="0"/>
            <a:t>Município</a:t>
          </a:r>
          <a:endParaRPr lang="pt-BR" b="1" dirty="0"/>
        </a:p>
      </dgm:t>
    </dgm:pt>
    <dgm:pt modelId="{D47693D0-B5DD-4B2D-A269-232D2706AE2C}" type="parTrans" cxnId="{B079E945-D871-45A0-B0F6-8CB2B6BB92E3}">
      <dgm:prSet/>
      <dgm:spPr/>
      <dgm:t>
        <a:bodyPr/>
        <a:lstStyle/>
        <a:p>
          <a:endParaRPr lang="pt-BR" b="1"/>
        </a:p>
      </dgm:t>
    </dgm:pt>
    <dgm:pt modelId="{9DFB4700-88B6-4621-8554-16AFECF1E41E}" type="sibTrans" cxnId="{B079E945-D871-45A0-B0F6-8CB2B6BB92E3}">
      <dgm:prSet/>
      <dgm:spPr/>
      <dgm:t>
        <a:bodyPr/>
        <a:lstStyle/>
        <a:p>
          <a:endParaRPr lang="pt-BR" b="1"/>
        </a:p>
      </dgm:t>
    </dgm:pt>
    <dgm:pt modelId="{5BE3FA11-E212-4C4E-A461-4A4A665D207F}">
      <dgm:prSet phldrT="[Texto]"/>
      <dgm:spPr/>
      <dgm:t>
        <a:bodyPr/>
        <a:lstStyle/>
        <a:p>
          <a:r>
            <a:rPr lang="pt-BR" b="1" dirty="0" smtClean="0"/>
            <a:t>Obrigações</a:t>
          </a:r>
          <a:endParaRPr lang="pt-BR" b="1" dirty="0"/>
        </a:p>
      </dgm:t>
    </dgm:pt>
    <dgm:pt modelId="{B5018078-F170-41D4-9928-EBD8B89C6D3E}" type="parTrans" cxnId="{6921E048-2419-4BAE-913D-828CEEF45FA2}">
      <dgm:prSet/>
      <dgm:spPr/>
      <dgm:t>
        <a:bodyPr/>
        <a:lstStyle/>
        <a:p>
          <a:endParaRPr lang="pt-BR" b="1"/>
        </a:p>
      </dgm:t>
    </dgm:pt>
    <dgm:pt modelId="{B7612990-8D26-4212-B300-69D276344284}" type="sibTrans" cxnId="{6921E048-2419-4BAE-913D-828CEEF45FA2}">
      <dgm:prSet/>
      <dgm:spPr/>
      <dgm:t>
        <a:bodyPr/>
        <a:lstStyle/>
        <a:p>
          <a:endParaRPr lang="pt-BR" b="1"/>
        </a:p>
      </dgm:t>
    </dgm:pt>
    <dgm:pt modelId="{1C5A8B03-9290-4DC4-94D6-85F8DCA8E6EE}" type="pres">
      <dgm:prSet presAssocID="{08A114C7-2179-4C76-A7BB-A795495933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F1C04F6C-FF8D-441C-BE4A-D8BC97B29AA0}" type="pres">
      <dgm:prSet presAssocID="{08A114C7-2179-4C76-A7BB-A795495933E3}" presName="Name1" presStyleCnt="0"/>
      <dgm:spPr/>
    </dgm:pt>
    <dgm:pt modelId="{DC72A853-FF55-43DE-98C5-F468449DCAFD}" type="pres">
      <dgm:prSet presAssocID="{08A114C7-2179-4C76-A7BB-A795495933E3}" presName="cycle" presStyleCnt="0"/>
      <dgm:spPr/>
    </dgm:pt>
    <dgm:pt modelId="{3A8976FE-99BF-460D-B44E-55A3BAFD28BF}" type="pres">
      <dgm:prSet presAssocID="{08A114C7-2179-4C76-A7BB-A795495933E3}" presName="srcNode" presStyleLbl="node1" presStyleIdx="0" presStyleCnt="3"/>
      <dgm:spPr/>
    </dgm:pt>
    <dgm:pt modelId="{5048CE2E-D635-41E1-8BF0-EB1349FC3976}" type="pres">
      <dgm:prSet presAssocID="{08A114C7-2179-4C76-A7BB-A795495933E3}" presName="conn" presStyleLbl="parChTrans1D2" presStyleIdx="0" presStyleCnt="1"/>
      <dgm:spPr/>
      <dgm:t>
        <a:bodyPr/>
        <a:lstStyle/>
        <a:p>
          <a:endParaRPr lang="pt-BR"/>
        </a:p>
      </dgm:t>
    </dgm:pt>
    <dgm:pt modelId="{25EBB15B-22DF-4EFA-BEA2-9E311CBC5530}" type="pres">
      <dgm:prSet presAssocID="{08A114C7-2179-4C76-A7BB-A795495933E3}" presName="extraNode" presStyleLbl="node1" presStyleIdx="0" presStyleCnt="3"/>
      <dgm:spPr/>
    </dgm:pt>
    <dgm:pt modelId="{C26932D4-A292-4293-AEF8-0C243D640853}" type="pres">
      <dgm:prSet presAssocID="{08A114C7-2179-4C76-A7BB-A795495933E3}" presName="dstNode" presStyleLbl="node1" presStyleIdx="0" presStyleCnt="3"/>
      <dgm:spPr/>
    </dgm:pt>
    <dgm:pt modelId="{B9826E8F-BFD0-4395-B40A-EC92F32D0558}" type="pres">
      <dgm:prSet presAssocID="{912EFD7C-A402-4168-8D76-AD32EE94797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505BBA-633D-49FB-B8FA-785EFF400BE8}" type="pres">
      <dgm:prSet presAssocID="{912EFD7C-A402-4168-8D76-AD32EE947977}" presName="accent_1" presStyleCnt="0"/>
      <dgm:spPr/>
    </dgm:pt>
    <dgm:pt modelId="{E36D2BCB-769D-4833-A6E9-5BA1E2411477}" type="pres">
      <dgm:prSet presAssocID="{912EFD7C-A402-4168-8D76-AD32EE947977}" presName="accentRepeatNode" presStyleLbl="solidFgAcc1" presStyleIdx="0" presStyleCnt="3"/>
      <dgm:spPr/>
    </dgm:pt>
    <dgm:pt modelId="{35F3601F-213D-43C4-9C0F-67082C3188F6}" type="pres">
      <dgm:prSet presAssocID="{CA6F001A-D9E9-49ED-A4DE-399FF44CB7D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88A7A5-FAFA-4160-8483-FA1647A41B1F}" type="pres">
      <dgm:prSet presAssocID="{CA6F001A-D9E9-49ED-A4DE-399FF44CB7DD}" presName="accent_2" presStyleCnt="0"/>
      <dgm:spPr/>
    </dgm:pt>
    <dgm:pt modelId="{15403013-2272-437C-940D-BD053D4BA53A}" type="pres">
      <dgm:prSet presAssocID="{CA6F001A-D9E9-49ED-A4DE-399FF44CB7DD}" presName="accentRepeatNode" presStyleLbl="solidFgAcc1" presStyleIdx="1" presStyleCnt="3"/>
      <dgm:spPr/>
    </dgm:pt>
    <dgm:pt modelId="{340CD7F6-4F48-4B97-B502-8B9EAFE1ABF3}" type="pres">
      <dgm:prSet presAssocID="{5BE3FA11-E212-4C4E-A461-4A4A665D207F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01EFD1-09DB-4473-AAEB-B63D2ED4EC7D}" type="pres">
      <dgm:prSet presAssocID="{5BE3FA11-E212-4C4E-A461-4A4A665D207F}" presName="accent_3" presStyleCnt="0"/>
      <dgm:spPr/>
    </dgm:pt>
    <dgm:pt modelId="{F9B43C07-E828-40DD-8A9A-BD88A90F83B1}" type="pres">
      <dgm:prSet presAssocID="{5BE3FA11-E212-4C4E-A461-4A4A665D207F}" presName="accentRepeatNode" presStyleLbl="solidFgAcc1" presStyleIdx="2" presStyleCnt="3"/>
      <dgm:spPr/>
    </dgm:pt>
  </dgm:ptLst>
  <dgm:cxnLst>
    <dgm:cxn modelId="{A4E8C140-A50D-4444-A00E-3534D4E18BC1}" type="presOf" srcId="{912EFD7C-A402-4168-8D76-AD32EE947977}" destId="{B9826E8F-BFD0-4395-B40A-EC92F32D0558}" srcOrd="0" destOrd="0" presId="urn:microsoft.com/office/officeart/2008/layout/VerticalCurvedList"/>
    <dgm:cxn modelId="{97C8EA22-7951-4475-80ED-D9BA54E97034}" type="presOf" srcId="{5BE3FA11-E212-4C4E-A461-4A4A665D207F}" destId="{340CD7F6-4F48-4B97-B502-8B9EAFE1ABF3}" srcOrd="0" destOrd="0" presId="urn:microsoft.com/office/officeart/2008/layout/VerticalCurvedList"/>
    <dgm:cxn modelId="{4E0D938A-5CA7-4128-A17B-136B881E3E86}" type="presOf" srcId="{08A114C7-2179-4C76-A7BB-A795495933E3}" destId="{1C5A8B03-9290-4DC4-94D6-85F8DCA8E6EE}" srcOrd="0" destOrd="0" presId="urn:microsoft.com/office/officeart/2008/layout/VerticalCurvedList"/>
    <dgm:cxn modelId="{A9473CD3-B038-4766-B946-838DB085AD1C}" type="presOf" srcId="{CA6F001A-D9E9-49ED-A4DE-399FF44CB7DD}" destId="{35F3601F-213D-43C4-9C0F-67082C3188F6}" srcOrd="0" destOrd="0" presId="urn:microsoft.com/office/officeart/2008/layout/VerticalCurvedList"/>
    <dgm:cxn modelId="{6921E048-2419-4BAE-913D-828CEEF45FA2}" srcId="{08A114C7-2179-4C76-A7BB-A795495933E3}" destId="{5BE3FA11-E212-4C4E-A461-4A4A665D207F}" srcOrd="2" destOrd="0" parTransId="{B5018078-F170-41D4-9928-EBD8B89C6D3E}" sibTransId="{B7612990-8D26-4212-B300-69D276344284}"/>
    <dgm:cxn modelId="{9626FAFA-DCF4-4C3D-80DF-3C7C97F21522}" srcId="{08A114C7-2179-4C76-A7BB-A795495933E3}" destId="{912EFD7C-A402-4168-8D76-AD32EE947977}" srcOrd="0" destOrd="0" parTransId="{4CE9B558-7A0B-4034-9AC3-FE5BA78C3974}" sibTransId="{EAC22579-D6C4-4031-BBC3-CBC28FAF04F7}"/>
    <dgm:cxn modelId="{24866695-2604-465E-868D-2857A676E01D}" type="presOf" srcId="{EAC22579-D6C4-4031-BBC3-CBC28FAF04F7}" destId="{5048CE2E-D635-41E1-8BF0-EB1349FC3976}" srcOrd="0" destOrd="0" presId="urn:microsoft.com/office/officeart/2008/layout/VerticalCurvedList"/>
    <dgm:cxn modelId="{B079E945-D871-45A0-B0F6-8CB2B6BB92E3}" srcId="{08A114C7-2179-4C76-A7BB-A795495933E3}" destId="{CA6F001A-D9E9-49ED-A4DE-399FF44CB7DD}" srcOrd="1" destOrd="0" parTransId="{D47693D0-B5DD-4B2D-A269-232D2706AE2C}" sibTransId="{9DFB4700-88B6-4621-8554-16AFECF1E41E}"/>
    <dgm:cxn modelId="{F44D548E-9725-4A5A-B66B-0F7A3F92887F}" type="presParOf" srcId="{1C5A8B03-9290-4DC4-94D6-85F8DCA8E6EE}" destId="{F1C04F6C-FF8D-441C-BE4A-D8BC97B29AA0}" srcOrd="0" destOrd="0" presId="urn:microsoft.com/office/officeart/2008/layout/VerticalCurvedList"/>
    <dgm:cxn modelId="{FCB8B04C-701B-4127-9328-9492AF809428}" type="presParOf" srcId="{F1C04F6C-FF8D-441C-BE4A-D8BC97B29AA0}" destId="{DC72A853-FF55-43DE-98C5-F468449DCAFD}" srcOrd="0" destOrd="0" presId="urn:microsoft.com/office/officeart/2008/layout/VerticalCurvedList"/>
    <dgm:cxn modelId="{7B63F8F5-A3BC-4461-BC51-52A2F2CCDFAE}" type="presParOf" srcId="{DC72A853-FF55-43DE-98C5-F468449DCAFD}" destId="{3A8976FE-99BF-460D-B44E-55A3BAFD28BF}" srcOrd="0" destOrd="0" presId="urn:microsoft.com/office/officeart/2008/layout/VerticalCurvedList"/>
    <dgm:cxn modelId="{A927B212-CACB-4B1A-89CF-569B331EC660}" type="presParOf" srcId="{DC72A853-FF55-43DE-98C5-F468449DCAFD}" destId="{5048CE2E-D635-41E1-8BF0-EB1349FC3976}" srcOrd="1" destOrd="0" presId="urn:microsoft.com/office/officeart/2008/layout/VerticalCurvedList"/>
    <dgm:cxn modelId="{409A82BD-7DDF-486F-9237-599B5EE15CEC}" type="presParOf" srcId="{DC72A853-FF55-43DE-98C5-F468449DCAFD}" destId="{25EBB15B-22DF-4EFA-BEA2-9E311CBC5530}" srcOrd="2" destOrd="0" presId="urn:microsoft.com/office/officeart/2008/layout/VerticalCurvedList"/>
    <dgm:cxn modelId="{60ACBE2A-DFB6-4F42-81B0-5D8237DE1B12}" type="presParOf" srcId="{DC72A853-FF55-43DE-98C5-F468449DCAFD}" destId="{C26932D4-A292-4293-AEF8-0C243D640853}" srcOrd="3" destOrd="0" presId="urn:microsoft.com/office/officeart/2008/layout/VerticalCurvedList"/>
    <dgm:cxn modelId="{C6A99A93-DADB-4CF8-8277-8FE8BC41D566}" type="presParOf" srcId="{F1C04F6C-FF8D-441C-BE4A-D8BC97B29AA0}" destId="{B9826E8F-BFD0-4395-B40A-EC92F32D0558}" srcOrd="1" destOrd="0" presId="urn:microsoft.com/office/officeart/2008/layout/VerticalCurvedList"/>
    <dgm:cxn modelId="{5D46F227-CAA2-42E6-86D1-AD5219F77CC1}" type="presParOf" srcId="{F1C04F6C-FF8D-441C-BE4A-D8BC97B29AA0}" destId="{FB505BBA-633D-49FB-B8FA-785EFF400BE8}" srcOrd="2" destOrd="0" presId="urn:microsoft.com/office/officeart/2008/layout/VerticalCurvedList"/>
    <dgm:cxn modelId="{A0D43DC9-9D9F-4B91-A409-F6618B9E50E5}" type="presParOf" srcId="{FB505BBA-633D-49FB-B8FA-785EFF400BE8}" destId="{E36D2BCB-769D-4833-A6E9-5BA1E2411477}" srcOrd="0" destOrd="0" presId="urn:microsoft.com/office/officeart/2008/layout/VerticalCurvedList"/>
    <dgm:cxn modelId="{5B153D16-756B-4117-9D13-C708619F418B}" type="presParOf" srcId="{F1C04F6C-FF8D-441C-BE4A-D8BC97B29AA0}" destId="{35F3601F-213D-43C4-9C0F-67082C3188F6}" srcOrd="3" destOrd="0" presId="urn:microsoft.com/office/officeart/2008/layout/VerticalCurvedList"/>
    <dgm:cxn modelId="{2F7F0A5A-6FCB-4D9D-B95B-B8B8D009412C}" type="presParOf" srcId="{F1C04F6C-FF8D-441C-BE4A-D8BC97B29AA0}" destId="{4188A7A5-FAFA-4160-8483-FA1647A41B1F}" srcOrd="4" destOrd="0" presId="urn:microsoft.com/office/officeart/2008/layout/VerticalCurvedList"/>
    <dgm:cxn modelId="{7D4D49B8-1B69-405C-AD9F-385246434B40}" type="presParOf" srcId="{4188A7A5-FAFA-4160-8483-FA1647A41B1F}" destId="{15403013-2272-437C-940D-BD053D4BA53A}" srcOrd="0" destOrd="0" presId="urn:microsoft.com/office/officeart/2008/layout/VerticalCurvedList"/>
    <dgm:cxn modelId="{FD1844E1-5E89-4B00-B9FD-704A84230E4E}" type="presParOf" srcId="{F1C04F6C-FF8D-441C-BE4A-D8BC97B29AA0}" destId="{340CD7F6-4F48-4B97-B502-8B9EAFE1ABF3}" srcOrd="5" destOrd="0" presId="urn:microsoft.com/office/officeart/2008/layout/VerticalCurvedList"/>
    <dgm:cxn modelId="{A49360DF-4A47-4B3F-AEA0-82DC7AB84BDC}" type="presParOf" srcId="{F1C04F6C-FF8D-441C-BE4A-D8BC97B29AA0}" destId="{1601EFD1-09DB-4473-AAEB-B63D2ED4EC7D}" srcOrd="6" destOrd="0" presId="urn:microsoft.com/office/officeart/2008/layout/VerticalCurvedList"/>
    <dgm:cxn modelId="{125F8FBE-B53B-4F8D-A2F7-C0918F872E9E}" type="presParOf" srcId="{1601EFD1-09DB-4473-AAEB-B63D2ED4EC7D}" destId="{F9B43C07-E828-40DD-8A9A-BD88A90F83B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EC4E3-1F00-4B59-ACD9-12EEF1E265F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8C40E9-DC19-432A-84FB-6C0DB40D41C3}">
      <dgm:prSet phldrT="[Texto]" custT="1"/>
      <dgm:spPr/>
      <dgm:t>
        <a:bodyPr/>
        <a:lstStyle/>
        <a:p>
          <a:r>
            <a:rPr lang="pt-BR" sz="2000" b="0" dirty="0" smtClean="0">
              <a:solidFill>
                <a:schemeClr val="tx2">
                  <a:lumMod val="90000"/>
                  <a:lumOff val="10000"/>
                </a:schemeClr>
              </a:solidFill>
            </a:rPr>
            <a:t>Planejamento</a:t>
          </a:r>
          <a:endParaRPr lang="pt-BR" sz="2000" b="0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2A4985F6-C403-424E-A009-806D1CBFB6C0}" type="parTrans" cxnId="{B5E64BC9-1B10-4AD2-8EDA-DEE8F8A86133}">
      <dgm:prSet/>
      <dgm:spPr/>
      <dgm:t>
        <a:bodyPr/>
        <a:lstStyle/>
        <a:p>
          <a:endParaRPr lang="pt-BR"/>
        </a:p>
      </dgm:t>
    </dgm:pt>
    <dgm:pt modelId="{E4EF9532-CF14-4B5C-A1B0-F2DF9657B1C4}" type="sibTrans" cxnId="{B5E64BC9-1B10-4AD2-8EDA-DEE8F8A8613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4F6C04F-47E8-4898-86A3-F062413DB573}">
      <dgm:prSet phldrT="[Texto]" custT="1"/>
      <dgm:spPr/>
      <dgm:t>
        <a:bodyPr/>
        <a:lstStyle/>
        <a:p>
          <a:r>
            <a:rPr lang="pt-BR" sz="2000" b="0" dirty="0" smtClean="0">
              <a:solidFill>
                <a:schemeClr val="tx2">
                  <a:lumMod val="90000"/>
                  <a:lumOff val="10000"/>
                </a:schemeClr>
              </a:solidFill>
            </a:rPr>
            <a:t>Controle/ Verificação da Execução</a:t>
          </a:r>
          <a:endParaRPr lang="pt-BR" sz="2000" b="0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9017B02A-B2B2-496C-8E30-502F2EFB8C72}" type="parTrans" cxnId="{FD70FE93-EE5C-470A-913B-A55C14A21680}">
      <dgm:prSet/>
      <dgm:spPr/>
      <dgm:t>
        <a:bodyPr/>
        <a:lstStyle/>
        <a:p>
          <a:endParaRPr lang="pt-BR"/>
        </a:p>
      </dgm:t>
    </dgm:pt>
    <dgm:pt modelId="{05F96ADC-A373-47B8-A7E2-789E6841CFC6}" type="sibTrans" cxnId="{FD70FE93-EE5C-470A-913B-A55C14A21680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764F6877-4EE4-40DA-AEAA-43B2258A9D34}">
      <dgm:prSet phldrT="[Texto]" custT="1"/>
      <dgm:spPr/>
      <dgm:t>
        <a:bodyPr/>
        <a:lstStyle/>
        <a:p>
          <a:r>
            <a:rPr lang="pt-BR" sz="2000" b="0" dirty="0" smtClean="0">
              <a:solidFill>
                <a:schemeClr val="tx2">
                  <a:lumMod val="90000"/>
                  <a:lumOff val="10000"/>
                </a:schemeClr>
              </a:solidFill>
            </a:rPr>
            <a:t>Análise/ Revisão</a:t>
          </a:r>
          <a:endParaRPr lang="pt-BR" sz="2000" b="0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0F5BAA73-EBF7-4575-94C7-945523330925}" type="parTrans" cxnId="{BA72586E-B846-4D1E-8246-383DF15B3C33}">
      <dgm:prSet/>
      <dgm:spPr/>
      <dgm:t>
        <a:bodyPr/>
        <a:lstStyle/>
        <a:p>
          <a:endParaRPr lang="pt-BR"/>
        </a:p>
      </dgm:t>
    </dgm:pt>
    <dgm:pt modelId="{4A80897A-E7F2-4490-A975-A199F8122998}" type="sibTrans" cxnId="{BA72586E-B846-4D1E-8246-383DF15B3C3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7AA401B-6015-438C-9308-14F7E4098B54}">
      <dgm:prSet custT="1"/>
      <dgm:spPr/>
      <dgm:t>
        <a:bodyPr/>
        <a:lstStyle/>
        <a:p>
          <a:r>
            <a:rPr lang="pt-BR" sz="4000" b="1" dirty="0" smtClean="0">
              <a:solidFill>
                <a:schemeClr val="tx2">
                  <a:lumMod val="90000"/>
                  <a:lumOff val="10000"/>
                </a:schemeClr>
              </a:solidFill>
            </a:rPr>
            <a:t>Gestão</a:t>
          </a:r>
          <a:endParaRPr lang="pt-BR" sz="4000" b="1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2510B37A-E4A8-4C84-B46F-261AB2AA2745}" type="sibTrans" cxnId="{D51A643E-B339-44D3-99F1-47FCC0A42BF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F76B9A03-36BC-4D84-A63E-8331A6EA5DD0}" type="parTrans" cxnId="{D51A643E-B339-44D3-99F1-47FCC0A42BF2}">
      <dgm:prSet/>
      <dgm:spPr/>
      <dgm:t>
        <a:bodyPr/>
        <a:lstStyle/>
        <a:p>
          <a:endParaRPr lang="pt-BR"/>
        </a:p>
      </dgm:t>
    </dgm:pt>
    <dgm:pt modelId="{9B2EA9D4-51DB-45E6-899B-BC715203E974}" type="pres">
      <dgm:prSet presAssocID="{E0FEC4E3-1F00-4B59-ACD9-12EEF1E265F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ADA85A70-75FD-47B7-9777-3D721D2C2DC8}" type="pres">
      <dgm:prSet presAssocID="{E0FEC4E3-1F00-4B59-ACD9-12EEF1E265FD}" presName="Name1" presStyleCnt="0"/>
      <dgm:spPr/>
    </dgm:pt>
    <dgm:pt modelId="{B69D1C1B-CD52-4D75-AE5B-8334249A6700}" type="pres">
      <dgm:prSet presAssocID="{2510B37A-E4A8-4C84-B46F-261AB2AA2745}" presName="picture_1" presStyleCnt="0"/>
      <dgm:spPr/>
    </dgm:pt>
    <dgm:pt modelId="{2447AA62-7133-406A-BF56-89DA5EA1D252}" type="pres">
      <dgm:prSet presAssocID="{2510B37A-E4A8-4C84-B46F-261AB2AA2745}" presName="pictureRepeatNode" presStyleLbl="alignImgPlace1" presStyleIdx="0" presStyleCnt="4" custLinFactNeighborX="-187"/>
      <dgm:spPr/>
      <dgm:t>
        <a:bodyPr/>
        <a:lstStyle/>
        <a:p>
          <a:endParaRPr lang="pt-BR"/>
        </a:p>
      </dgm:t>
    </dgm:pt>
    <dgm:pt modelId="{510229A1-C24C-4750-A357-1C7FF61205C4}" type="pres">
      <dgm:prSet presAssocID="{E7AA401B-6015-438C-9308-14F7E4098B54}" presName="text_1" presStyleLbl="node1" presStyleIdx="0" presStyleCnt="0" custScaleY="35601" custLinFactNeighborX="-28486" custLinFactNeighborY="7366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FABDD7-F54E-4779-958C-3C833DACB975}" type="pres">
      <dgm:prSet presAssocID="{E4EF9532-CF14-4B5C-A1B0-F2DF9657B1C4}" presName="picture_2" presStyleCnt="0"/>
      <dgm:spPr/>
    </dgm:pt>
    <dgm:pt modelId="{49983DA1-CAEA-4D29-B5C3-7ECFDD2128E0}" type="pres">
      <dgm:prSet presAssocID="{E4EF9532-CF14-4B5C-A1B0-F2DF9657B1C4}" presName="pictureRepeatNode" presStyleLbl="alignImgPlace1" presStyleIdx="1" presStyleCnt="4" custScaleX="98393" custLinFactNeighborX="-27367"/>
      <dgm:spPr/>
      <dgm:t>
        <a:bodyPr/>
        <a:lstStyle/>
        <a:p>
          <a:endParaRPr lang="pt-BR"/>
        </a:p>
      </dgm:t>
    </dgm:pt>
    <dgm:pt modelId="{D7EBEE16-8213-41DE-BBF4-5A53DDC878E6}" type="pres">
      <dgm:prSet presAssocID="{448C40E9-DC19-432A-84FB-6C0DB40D41C3}" presName="line_2" presStyleLbl="parChTrans1D1" presStyleIdx="0" presStyleCnt="3"/>
      <dgm:spPr/>
    </dgm:pt>
    <dgm:pt modelId="{488DAEDD-5D7E-4D39-942A-5134D08EC0CA}" type="pres">
      <dgm:prSet presAssocID="{448C40E9-DC19-432A-84FB-6C0DB40D41C3}" presName="textparent_2" presStyleLbl="node1" presStyleIdx="0" presStyleCnt="0"/>
      <dgm:spPr/>
    </dgm:pt>
    <dgm:pt modelId="{AD35BFC5-F378-449F-9C1A-FCDF290562E1}" type="pres">
      <dgm:prSet presAssocID="{448C40E9-DC19-432A-84FB-6C0DB40D41C3}" presName="text_2" presStyleLbl="revTx" presStyleIdx="0" presStyleCnt="3" custScaleX="247351" custScaleY="47041" custLinFactNeighborX="-109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1C638B-4B5D-497A-A05F-5F8A1C7635B7}" type="pres">
      <dgm:prSet presAssocID="{05F96ADC-A373-47B8-A7E2-789E6841CFC6}" presName="picture_3" presStyleCnt="0"/>
      <dgm:spPr/>
    </dgm:pt>
    <dgm:pt modelId="{548CF447-0ACF-488C-BA40-E5E1D72E7D54}" type="pres">
      <dgm:prSet presAssocID="{05F96ADC-A373-47B8-A7E2-789E6841CFC6}" presName="pictureRepeatNode" presStyleLbl="alignImgPlace1" presStyleIdx="2" presStyleCnt="4"/>
      <dgm:spPr/>
      <dgm:t>
        <a:bodyPr/>
        <a:lstStyle/>
        <a:p>
          <a:endParaRPr lang="pt-BR"/>
        </a:p>
      </dgm:t>
    </dgm:pt>
    <dgm:pt modelId="{F93BC30B-EC57-4E41-86E4-74C6F0DBAA04}" type="pres">
      <dgm:prSet presAssocID="{A4F6C04F-47E8-4898-86A3-F062413DB573}" presName="line_3" presStyleLbl="parChTrans1D1" presStyleIdx="1" presStyleCnt="3"/>
      <dgm:spPr/>
    </dgm:pt>
    <dgm:pt modelId="{5D1FD3B8-EB78-4D80-B5B0-7B77BD06660A}" type="pres">
      <dgm:prSet presAssocID="{A4F6C04F-47E8-4898-86A3-F062413DB573}" presName="textparent_3" presStyleLbl="node1" presStyleIdx="0" presStyleCnt="0"/>
      <dgm:spPr/>
    </dgm:pt>
    <dgm:pt modelId="{9A20C0AE-7D52-4F48-95A6-D73476D56422}" type="pres">
      <dgm:prSet presAssocID="{A4F6C04F-47E8-4898-86A3-F062413DB573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FE3EE2-8B0D-4F25-9707-AED9E0E5146B}" type="pres">
      <dgm:prSet presAssocID="{4A80897A-E7F2-4490-A975-A199F8122998}" presName="picture_4" presStyleCnt="0"/>
      <dgm:spPr/>
    </dgm:pt>
    <dgm:pt modelId="{10D85EA3-E4B6-4683-B827-800AB99E1820}" type="pres">
      <dgm:prSet presAssocID="{4A80897A-E7F2-4490-A975-A199F8122998}" presName="pictureRepeatNode" presStyleLbl="alignImgPlace1" presStyleIdx="3" presStyleCnt="4"/>
      <dgm:spPr/>
      <dgm:t>
        <a:bodyPr/>
        <a:lstStyle/>
        <a:p>
          <a:endParaRPr lang="pt-BR"/>
        </a:p>
      </dgm:t>
    </dgm:pt>
    <dgm:pt modelId="{B0954630-E282-4B87-BCA6-0906C16B5496}" type="pres">
      <dgm:prSet presAssocID="{764F6877-4EE4-40DA-AEAA-43B2258A9D34}" presName="line_4" presStyleLbl="parChTrans1D1" presStyleIdx="2" presStyleCnt="3"/>
      <dgm:spPr/>
    </dgm:pt>
    <dgm:pt modelId="{B45ADDF2-8DA2-41E4-A3AA-EB484B05317A}" type="pres">
      <dgm:prSet presAssocID="{764F6877-4EE4-40DA-AEAA-43B2258A9D34}" presName="textparent_4" presStyleLbl="node1" presStyleIdx="0" presStyleCnt="0"/>
      <dgm:spPr/>
    </dgm:pt>
    <dgm:pt modelId="{EF514D53-96FD-449C-B21C-971F2255E7F0}" type="pres">
      <dgm:prSet presAssocID="{764F6877-4EE4-40DA-AEAA-43B2258A9D34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849B88F-FD3C-4658-9708-4E322E531177}" type="presOf" srcId="{E7AA401B-6015-438C-9308-14F7E4098B54}" destId="{510229A1-C24C-4750-A357-1C7FF61205C4}" srcOrd="0" destOrd="0" presId="urn:microsoft.com/office/officeart/2008/layout/CircularPictureCallout"/>
    <dgm:cxn modelId="{C3E83497-385B-40FD-88EE-58F22498EC83}" type="presOf" srcId="{4A80897A-E7F2-4490-A975-A199F8122998}" destId="{10D85EA3-E4B6-4683-B827-800AB99E1820}" srcOrd="0" destOrd="0" presId="urn:microsoft.com/office/officeart/2008/layout/CircularPictureCallout"/>
    <dgm:cxn modelId="{BA72586E-B846-4D1E-8246-383DF15B3C33}" srcId="{E0FEC4E3-1F00-4B59-ACD9-12EEF1E265FD}" destId="{764F6877-4EE4-40DA-AEAA-43B2258A9D34}" srcOrd="3" destOrd="0" parTransId="{0F5BAA73-EBF7-4575-94C7-945523330925}" sibTransId="{4A80897A-E7F2-4490-A975-A199F8122998}"/>
    <dgm:cxn modelId="{1BBB1D43-F6BC-4002-A6AF-D1563033910D}" type="presOf" srcId="{05F96ADC-A373-47B8-A7E2-789E6841CFC6}" destId="{548CF447-0ACF-488C-BA40-E5E1D72E7D54}" srcOrd="0" destOrd="0" presId="urn:microsoft.com/office/officeart/2008/layout/CircularPictureCallout"/>
    <dgm:cxn modelId="{D51A643E-B339-44D3-99F1-47FCC0A42BF2}" srcId="{E0FEC4E3-1F00-4B59-ACD9-12EEF1E265FD}" destId="{E7AA401B-6015-438C-9308-14F7E4098B54}" srcOrd="0" destOrd="0" parTransId="{F76B9A03-36BC-4D84-A63E-8331A6EA5DD0}" sibTransId="{2510B37A-E4A8-4C84-B46F-261AB2AA2745}"/>
    <dgm:cxn modelId="{E15FBE73-EB75-486E-8C9E-8F999C2B84B2}" type="presOf" srcId="{448C40E9-DC19-432A-84FB-6C0DB40D41C3}" destId="{AD35BFC5-F378-449F-9C1A-FCDF290562E1}" srcOrd="0" destOrd="0" presId="urn:microsoft.com/office/officeart/2008/layout/CircularPictureCallout"/>
    <dgm:cxn modelId="{31D82C52-1923-4EFA-BA82-44CABFA4A313}" type="presOf" srcId="{A4F6C04F-47E8-4898-86A3-F062413DB573}" destId="{9A20C0AE-7D52-4F48-95A6-D73476D56422}" srcOrd="0" destOrd="0" presId="urn:microsoft.com/office/officeart/2008/layout/CircularPictureCallout"/>
    <dgm:cxn modelId="{A5C23428-0DC2-4FEB-B4B0-BC7A810070E1}" type="presOf" srcId="{E0FEC4E3-1F00-4B59-ACD9-12EEF1E265FD}" destId="{9B2EA9D4-51DB-45E6-899B-BC715203E974}" srcOrd="0" destOrd="0" presId="urn:microsoft.com/office/officeart/2008/layout/CircularPictureCallout"/>
    <dgm:cxn modelId="{1B038EE0-E38D-4F19-A63F-0F57E561FEE7}" type="presOf" srcId="{764F6877-4EE4-40DA-AEAA-43B2258A9D34}" destId="{EF514D53-96FD-449C-B21C-971F2255E7F0}" srcOrd="0" destOrd="0" presId="urn:microsoft.com/office/officeart/2008/layout/CircularPictureCallout"/>
    <dgm:cxn modelId="{B5E64BC9-1B10-4AD2-8EDA-DEE8F8A86133}" srcId="{E0FEC4E3-1F00-4B59-ACD9-12EEF1E265FD}" destId="{448C40E9-DC19-432A-84FB-6C0DB40D41C3}" srcOrd="1" destOrd="0" parTransId="{2A4985F6-C403-424E-A009-806D1CBFB6C0}" sibTransId="{E4EF9532-CF14-4B5C-A1B0-F2DF9657B1C4}"/>
    <dgm:cxn modelId="{E2FD061E-B51D-4C5A-B4FD-925FDDAC49C9}" type="presOf" srcId="{2510B37A-E4A8-4C84-B46F-261AB2AA2745}" destId="{2447AA62-7133-406A-BF56-89DA5EA1D252}" srcOrd="0" destOrd="0" presId="urn:microsoft.com/office/officeart/2008/layout/CircularPictureCallout"/>
    <dgm:cxn modelId="{FD70FE93-EE5C-470A-913B-A55C14A21680}" srcId="{E0FEC4E3-1F00-4B59-ACD9-12EEF1E265FD}" destId="{A4F6C04F-47E8-4898-86A3-F062413DB573}" srcOrd="2" destOrd="0" parTransId="{9017B02A-B2B2-496C-8E30-502F2EFB8C72}" sibTransId="{05F96ADC-A373-47B8-A7E2-789E6841CFC6}"/>
    <dgm:cxn modelId="{0B951760-0F7A-4C5A-BCEA-7AD9A2D7A16A}" type="presOf" srcId="{E4EF9532-CF14-4B5C-A1B0-F2DF9657B1C4}" destId="{49983DA1-CAEA-4D29-B5C3-7ECFDD2128E0}" srcOrd="0" destOrd="0" presId="urn:microsoft.com/office/officeart/2008/layout/CircularPictureCallout"/>
    <dgm:cxn modelId="{9D9B6F2D-1C1E-4835-8C44-C572DE7E0F77}" type="presParOf" srcId="{9B2EA9D4-51DB-45E6-899B-BC715203E974}" destId="{ADA85A70-75FD-47B7-9777-3D721D2C2DC8}" srcOrd="0" destOrd="0" presId="urn:microsoft.com/office/officeart/2008/layout/CircularPictureCallout"/>
    <dgm:cxn modelId="{D0FCBC8E-99DC-4D2F-8D83-417850EB77E5}" type="presParOf" srcId="{ADA85A70-75FD-47B7-9777-3D721D2C2DC8}" destId="{B69D1C1B-CD52-4D75-AE5B-8334249A6700}" srcOrd="0" destOrd="0" presId="urn:microsoft.com/office/officeart/2008/layout/CircularPictureCallout"/>
    <dgm:cxn modelId="{BC7211B8-5E02-49B0-91A6-E3934F210898}" type="presParOf" srcId="{B69D1C1B-CD52-4D75-AE5B-8334249A6700}" destId="{2447AA62-7133-406A-BF56-89DA5EA1D252}" srcOrd="0" destOrd="0" presId="urn:microsoft.com/office/officeart/2008/layout/CircularPictureCallout"/>
    <dgm:cxn modelId="{71D305A4-3A12-4BEF-B6A7-FAF23A24116B}" type="presParOf" srcId="{ADA85A70-75FD-47B7-9777-3D721D2C2DC8}" destId="{510229A1-C24C-4750-A357-1C7FF61205C4}" srcOrd="1" destOrd="0" presId="urn:microsoft.com/office/officeart/2008/layout/CircularPictureCallout"/>
    <dgm:cxn modelId="{F3673743-52B7-4B7D-B17E-3B3B679CA784}" type="presParOf" srcId="{ADA85A70-75FD-47B7-9777-3D721D2C2DC8}" destId="{9FFABDD7-F54E-4779-958C-3C833DACB975}" srcOrd="2" destOrd="0" presId="urn:microsoft.com/office/officeart/2008/layout/CircularPictureCallout"/>
    <dgm:cxn modelId="{7580A09E-94AB-4BA1-98B7-5BBC7884CF03}" type="presParOf" srcId="{9FFABDD7-F54E-4779-958C-3C833DACB975}" destId="{49983DA1-CAEA-4D29-B5C3-7ECFDD2128E0}" srcOrd="0" destOrd="0" presId="urn:microsoft.com/office/officeart/2008/layout/CircularPictureCallout"/>
    <dgm:cxn modelId="{A96CB428-8EA7-4FF5-89D0-7065D4F759E3}" type="presParOf" srcId="{ADA85A70-75FD-47B7-9777-3D721D2C2DC8}" destId="{D7EBEE16-8213-41DE-BBF4-5A53DDC878E6}" srcOrd="3" destOrd="0" presId="urn:microsoft.com/office/officeart/2008/layout/CircularPictureCallout"/>
    <dgm:cxn modelId="{1778A582-2614-4541-8647-11B1EEA07857}" type="presParOf" srcId="{ADA85A70-75FD-47B7-9777-3D721D2C2DC8}" destId="{488DAEDD-5D7E-4D39-942A-5134D08EC0CA}" srcOrd="4" destOrd="0" presId="urn:microsoft.com/office/officeart/2008/layout/CircularPictureCallout"/>
    <dgm:cxn modelId="{1DC637DE-5E96-4099-BC67-0A3635C770A5}" type="presParOf" srcId="{488DAEDD-5D7E-4D39-942A-5134D08EC0CA}" destId="{AD35BFC5-F378-449F-9C1A-FCDF290562E1}" srcOrd="0" destOrd="0" presId="urn:microsoft.com/office/officeart/2008/layout/CircularPictureCallout"/>
    <dgm:cxn modelId="{8DA17402-925F-4331-BE54-017A8438E841}" type="presParOf" srcId="{ADA85A70-75FD-47B7-9777-3D721D2C2DC8}" destId="{171C638B-4B5D-497A-A05F-5F8A1C7635B7}" srcOrd="5" destOrd="0" presId="urn:microsoft.com/office/officeart/2008/layout/CircularPictureCallout"/>
    <dgm:cxn modelId="{F6DF8022-8A21-47EF-8EBE-FEBC609BCF9C}" type="presParOf" srcId="{171C638B-4B5D-497A-A05F-5F8A1C7635B7}" destId="{548CF447-0ACF-488C-BA40-E5E1D72E7D54}" srcOrd="0" destOrd="0" presId="urn:microsoft.com/office/officeart/2008/layout/CircularPictureCallout"/>
    <dgm:cxn modelId="{BA6508E8-3349-4212-83F9-4BDAEEF8D7BC}" type="presParOf" srcId="{ADA85A70-75FD-47B7-9777-3D721D2C2DC8}" destId="{F93BC30B-EC57-4E41-86E4-74C6F0DBAA04}" srcOrd="6" destOrd="0" presId="urn:microsoft.com/office/officeart/2008/layout/CircularPictureCallout"/>
    <dgm:cxn modelId="{6FFF5340-385E-4837-A0F0-052636C5EC70}" type="presParOf" srcId="{ADA85A70-75FD-47B7-9777-3D721D2C2DC8}" destId="{5D1FD3B8-EB78-4D80-B5B0-7B77BD06660A}" srcOrd="7" destOrd="0" presId="urn:microsoft.com/office/officeart/2008/layout/CircularPictureCallout"/>
    <dgm:cxn modelId="{C3FE72EF-8333-403D-9A3D-69E7FFA53EDC}" type="presParOf" srcId="{5D1FD3B8-EB78-4D80-B5B0-7B77BD06660A}" destId="{9A20C0AE-7D52-4F48-95A6-D73476D56422}" srcOrd="0" destOrd="0" presId="urn:microsoft.com/office/officeart/2008/layout/CircularPictureCallout"/>
    <dgm:cxn modelId="{5CB28C7F-A9A5-422D-BA7E-49F861153571}" type="presParOf" srcId="{ADA85A70-75FD-47B7-9777-3D721D2C2DC8}" destId="{DCFE3EE2-8B0D-4F25-9707-AED9E0E5146B}" srcOrd="8" destOrd="0" presId="urn:microsoft.com/office/officeart/2008/layout/CircularPictureCallout"/>
    <dgm:cxn modelId="{B074540D-3B73-47E9-8990-DFFEA3E84BD9}" type="presParOf" srcId="{DCFE3EE2-8B0D-4F25-9707-AED9E0E5146B}" destId="{10D85EA3-E4B6-4683-B827-800AB99E1820}" srcOrd="0" destOrd="0" presId="urn:microsoft.com/office/officeart/2008/layout/CircularPictureCallout"/>
    <dgm:cxn modelId="{503B6F81-4409-49DE-99CB-2BF8D8BABCD7}" type="presParOf" srcId="{ADA85A70-75FD-47B7-9777-3D721D2C2DC8}" destId="{B0954630-E282-4B87-BCA6-0906C16B5496}" srcOrd="9" destOrd="0" presId="urn:microsoft.com/office/officeart/2008/layout/CircularPictureCallout"/>
    <dgm:cxn modelId="{BD1A5D4B-687E-49B3-AA4C-1E6BE3E010D4}" type="presParOf" srcId="{ADA85A70-75FD-47B7-9777-3D721D2C2DC8}" destId="{B45ADDF2-8DA2-41E4-A3AA-EB484B05317A}" srcOrd="10" destOrd="0" presId="urn:microsoft.com/office/officeart/2008/layout/CircularPictureCallout"/>
    <dgm:cxn modelId="{40E7095E-94E4-44D4-B413-425CE0FF8E26}" type="presParOf" srcId="{B45ADDF2-8DA2-41E4-A3AA-EB484B05317A}" destId="{EF514D53-96FD-449C-B21C-971F2255E7F0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D65C8C-D43D-4B9C-840B-41E44B58BC76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BCDAA25-C99F-4AC8-8390-765695A0B4BE}">
      <dgm:prSet phldrT="[Texto]"/>
      <dgm:spPr/>
      <dgm:t>
        <a:bodyPr/>
        <a:lstStyle/>
        <a:p>
          <a:r>
            <a:rPr lang="pt-BR" dirty="0" smtClean="0"/>
            <a:t>Diagnóstico da situação</a:t>
          </a:r>
          <a:endParaRPr lang="pt-BR" dirty="0"/>
        </a:p>
      </dgm:t>
    </dgm:pt>
    <dgm:pt modelId="{A6082953-E9D0-4FDD-B61E-54681A0B0230}" type="parTrans" cxnId="{C54C3AC6-517A-46F2-89C0-636AF793DD35}">
      <dgm:prSet/>
      <dgm:spPr/>
      <dgm:t>
        <a:bodyPr/>
        <a:lstStyle/>
        <a:p>
          <a:endParaRPr lang="pt-BR"/>
        </a:p>
      </dgm:t>
    </dgm:pt>
    <dgm:pt modelId="{77145317-48A4-4D9E-92E8-C54E920DA69C}" type="sibTrans" cxnId="{C54C3AC6-517A-46F2-89C0-636AF793DD35}">
      <dgm:prSet/>
      <dgm:spPr/>
      <dgm:t>
        <a:bodyPr/>
        <a:lstStyle/>
        <a:p>
          <a:endParaRPr lang="pt-BR"/>
        </a:p>
      </dgm:t>
    </dgm:pt>
    <dgm:pt modelId="{88BA7A8C-624D-4249-B7EB-17230BABB6C6}">
      <dgm:prSet phldrT="[Texto]"/>
      <dgm:spPr/>
      <dgm:t>
        <a:bodyPr/>
        <a:lstStyle/>
        <a:p>
          <a:r>
            <a:rPr lang="pt-BR" dirty="0" smtClean="0"/>
            <a:t>Metas para universalização</a:t>
          </a:r>
          <a:endParaRPr lang="pt-BR" dirty="0"/>
        </a:p>
      </dgm:t>
    </dgm:pt>
    <dgm:pt modelId="{CA64633C-DEC2-48ED-B65B-CDAEC2437EBF}" type="parTrans" cxnId="{6BD524A2-E7E9-4977-91D6-500547AFAD38}">
      <dgm:prSet/>
      <dgm:spPr/>
      <dgm:t>
        <a:bodyPr/>
        <a:lstStyle/>
        <a:p>
          <a:endParaRPr lang="pt-BR"/>
        </a:p>
      </dgm:t>
    </dgm:pt>
    <dgm:pt modelId="{286C3282-D9E9-4809-B9E0-0DA7BD6A425D}" type="sibTrans" cxnId="{6BD524A2-E7E9-4977-91D6-500547AFAD38}">
      <dgm:prSet/>
      <dgm:spPr/>
      <dgm:t>
        <a:bodyPr/>
        <a:lstStyle/>
        <a:p>
          <a:endParaRPr lang="pt-BR"/>
        </a:p>
      </dgm:t>
    </dgm:pt>
    <dgm:pt modelId="{139E48FB-1E4E-437B-AEB2-D5E753DFC922}">
      <dgm:prSet phldrT="[Texto]"/>
      <dgm:spPr/>
      <dgm:t>
        <a:bodyPr/>
        <a:lstStyle/>
        <a:p>
          <a:r>
            <a:rPr lang="pt-BR" dirty="0" smtClean="0"/>
            <a:t>Programas, projetos e ações</a:t>
          </a:r>
          <a:endParaRPr lang="pt-BR" dirty="0"/>
        </a:p>
      </dgm:t>
    </dgm:pt>
    <dgm:pt modelId="{BFCEFEEE-5B72-4334-A41E-17CFA4927A2C}" type="parTrans" cxnId="{976E56C3-7720-431B-AC73-D8826867D587}">
      <dgm:prSet/>
      <dgm:spPr/>
      <dgm:t>
        <a:bodyPr/>
        <a:lstStyle/>
        <a:p>
          <a:endParaRPr lang="pt-BR"/>
        </a:p>
      </dgm:t>
    </dgm:pt>
    <dgm:pt modelId="{92758EFA-0B66-42DC-A90F-C8930016698B}" type="sibTrans" cxnId="{976E56C3-7720-431B-AC73-D8826867D587}">
      <dgm:prSet/>
      <dgm:spPr/>
      <dgm:t>
        <a:bodyPr/>
        <a:lstStyle/>
        <a:p>
          <a:endParaRPr lang="pt-BR"/>
        </a:p>
      </dgm:t>
    </dgm:pt>
    <dgm:pt modelId="{7FFB7233-26D8-45CC-8ECA-2C776AC1551C}">
      <dgm:prSet phldrT="[Texto]"/>
      <dgm:spPr/>
      <dgm:t>
        <a:bodyPr/>
        <a:lstStyle/>
        <a:p>
          <a:r>
            <a:rPr lang="pt-BR" dirty="0" smtClean="0"/>
            <a:t>Avaliação sistemática</a:t>
          </a:r>
          <a:endParaRPr lang="pt-BR" dirty="0"/>
        </a:p>
      </dgm:t>
    </dgm:pt>
    <dgm:pt modelId="{255BBAE7-F3BC-44BF-BE1C-6976F96ACBB0}" type="parTrans" cxnId="{51289D5F-E926-4874-B8B5-9E6DEB6B504D}">
      <dgm:prSet/>
      <dgm:spPr/>
      <dgm:t>
        <a:bodyPr/>
        <a:lstStyle/>
        <a:p>
          <a:endParaRPr lang="pt-BR"/>
        </a:p>
      </dgm:t>
    </dgm:pt>
    <dgm:pt modelId="{E11766CC-B0C9-46BE-A8A3-E9D315AB6C48}" type="sibTrans" cxnId="{51289D5F-E926-4874-B8B5-9E6DEB6B504D}">
      <dgm:prSet/>
      <dgm:spPr/>
      <dgm:t>
        <a:bodyPr/>
        <a:lstStyle/>
        <a:p>
          <a:endParaRPr lang="pt-BR"/>
        </a:p>
      </dgm:t>
    </dgm:pt>
    <dgm:pt modelId="{6B19AE16-83BB-4F40-BCF5-FE1F4BE32756}" type="pres">
      <dgm:prSet presAssocID="{45D65C8C-D43D-4B9C-840B-41E44B58BC7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754741A-EC52-4F5F-AAA0-D56F5F7D2DF5}" type="pres">
      <dgm:prSet presAssocID="{45D65C8C-D43D-4B9C-840B-41E44B58BC76}" presName="dummyMaxCanvas" presStyleCnt="0">
        <dgm:presLayoutVars/>
      </dgm:prSet>
      <dgm:spPr/>
    </dgm:pt>
    <dgm:pt modelId="{22572E44-CCC7-43AA-8D7B-5A31697BE180}" type="pres">
      <dgm:prSet presAssocID="{45D65C8C-D43D-4B9C-840B-41E44B58BC7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471617-2BA1-41DA-8526-C9616A62EDCF}" type="pres">
      <dgm:prSet presAssocID="{45D65C8C-D43D-4B9C-840B-41E44B58BC7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0CAE845-EDCE-4EE9-B9E7-7AB9A95FE423}" type="pres">
      <dgm:prSet presAssocID="{45D65C8C-D43D-4B9C-840B-41E44B58BC7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811475-5448-4E54-8A70-8C9A41D1A366}" type="pres">
      <dgm:prSet presAssocID="{45D65C8C-D43D-4B9C-840B-41E44B58BC7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2975AE-7B2B-4BD5-B59E-0C9706BCD1E0}" type="pres">
      <dgm:prSet presAssocID="{45D65C8C-D43D-4B9C-840B-41E44B58BC7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F66E97-8407-42B7-885C-9E86E6F21CDF}" type="pres">
      <dgm:prSet presAssocID="{45D65C8C-D43D-4B9C-840B-41E44B58BC7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5C43EE-540B-4370-931A-23D59A97B92B}" type="pres">
      <dgm:prSet presAssocID="{45D65C8C-D43D-4B9C-840B-41E44B58BC7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F56F42-3F6F-4C31-B90C-F7729B0E9823}" type="pres">
      <dgm:prSet presAssocID="{45D65C8C-D43D-4B9C-840B-41E44B58BC7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26CB14-6A80-4F4C-81A8-9D3012EE3954}" type="pres">
      <dgm:prSet presAssocID="{45D65C8C-D43D-4B9C-840B-41E44B58BC7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AA3B24-C147-424F-9AB1-38B48197E4DB}" type="pres">
      <dgm:prSet presAssocID="{45D65C8C-D43D-4B9C-840B-41E44B58BC7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C68386-45AC-4D85-AE71-EF898A494153}" type="pres">
      <dgm:prSet presAssocID="{45D65C8C-D43D-4B9C-840B-41E44B58BC7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D524A2-E7E9-4977-91D6-500547AFAD38}" srcId="{45D65C8C-D43D-4B9C-840B-41E44B58BC76}" destId="{88BA7A8C-624D-4249-B7EB-17230BABB6C6}" srcOrd="1" destOrd="0" parTransId="{CA64633C-DEC2-48ED-B65B-CDAEC2437EBF}" sibTransId="{286C3282-D9E9-4809-B9E0-0DA7BD6A425D}"/>
    <dgm:cxn modelId="{056EC65C-963E-473F-8984-0BCF36F98805}" type="presOf" srcId="{7FFB7233-26D8-45CC-8ECA-2C776AC1551C}" destId="{5E811475-5448-4E54-8A70-8C9A41D1A366}" srcOrd="0" destOrd="0" presId="urn:microsoft.com/office/officeart/2005/8/layout/vProcess5"/>
    <dgm:cxn modelId="{C54C3AC6-517A-46F2-89C0-636AF793DD35}" srcId="{45D65C8C-D43D-4B9C-840B-41E44B58BC76}" destId="{DBCDAA25-C99F-4AC8-8390-765695A0B4BE}" srcOrd="0" destOrd="0" parTransId="{A6082953-E9D0-4FDD-B61E-54681A0B0230}" sibTransId="{77145317-48A4-4D9E-92E8-C54E920DA69C}"/>
    <dgm:cxn modelId="{F1B90DEF-EC90-46FA-A3F5-E95359B9B5BD}" type="presOf" srcId="{88BA7A8C-624D-4249-B7EB-17230BABB6C6}" destId="{4026CB14-6A80-4F4C-81A8-9D3012EE3954}" srcOrd="1" destOrd="0" presId="urn:microsoft.com/office/officeart/2005/8/layout/vProcess5"/>
    <dgm:cxn modelId="{EE8FE98A-A936-4D06-A065-51691DDA6BD9}" type="presOf" srcId="{DBCDAA25-C99F-4AC8-8390-765695A0B4BE}" destId="{22572E44-CCC7-43AA-8D7B-5A31697BE180}" srcOrd="0" destOrd="0" presId="urn:microsoft.com/office/officeart/2005/8/layout/vProcess5"/>
    <dgm:cxn modelId="{29FB30AA-363B-4588-96CB-E8D47358189C}" type="presOf" srcId="{286C3282-D9E9-4809-B9E0-0DA7BD6A425D}" destId="{19F66E97-8407-42B7-885C-9E86E6F21CDF}" srcOrd="0" destOrd="0" presId="urn:microsoft.com/office/officeart/2005/8/layout/vProcess5"/>
    <dgm:cxn modelId="{9764C592-F865-465A-A7E3-F1AE8C34D31B}" type="presOf" srcId="{92758EFA-0B66-42DC-A90F-C8930016698B}" destId="{055C43EE-540B-4370-931A-23D59A97B92B}" srcOrd="0" destOrd="0" presId="urn:microsoft.com/office/officeart/2005/8/layout/vProcess5"/>
    <dgm:cxn modelId="{68846CEF-E472-40F4-9766-3689853428AA}" type="presOf" srcId="{139E48FB-1E4E-437B-AEB2-D5E753DFC922}" destId="{70CAE845-EDCE-4EE9-B9E7-7AB9A95FE423}" srcOrd="0" destOrd="0" presId="urn:microsoft.com/office/officeart/2005/8/layout/vProcess5"/>
    <dgm:cxn modelId="{77713A7A-D631-49FD-8199-C75E89EF4AE8}" type="presOf" srcId="{DBCDAA25-C99F-4AC8-8390-765695A0B4BE}" destId="{93F56F42-3F6F-4C31-B90C-F7729B0E9823}" srcOrd="1" destOrd="0" presId="urn:microsoft.com/office/officeart/2005/8/layout/vProcess5"/>
    <dgm:cxn modelId="{51289D5F-E926-4874-B8B5-9E6DEB6B504D}" srcId="{45D65C8C-D43D-4B9C-840B-41E44B58BC76}" destId="{7FFB7233-26D8-45CC-8ECA-2C776AC1551C}" srcOrd="3" destOrd="0" parTransId="{255BBAE7-F3BC-44BF-BE1C-6976F96ACBB0}" sibTransId="{E11766CC-B0C9-46BE-A8A3-E9D315AB6C48}"/>
    <dgm:cxn modelId="{40E9BD9C-1945-4CCE-A1E4-CE9A72AC6081}" type="presOf" srcId="{77145317-48A4-4D9E-92E8-C54E920DA69C}" destId="{6F2975AE-7B2B-4BD5-B59E-0C9706BCD1E0}" srcOrd="0" destOrd="0" presId="urn:microsoft.com/office/officeart/2005/8/layout/vProcess5"/>
    <dgm:cxn modelId="{976E56C3-7720-431B-AC73-D8826867D587}" srcId="{45D65C8C-D43D-4B9C-840B-41E44B58BC76}" destId="{139E48FB-1E4E-437B-AEB2-D5E753DFC922}" srcOrd="2" destOrd="0" parTransId="{BFCEFEEE-5B72-4334-A41E-17CFA4927A2C}" sibTransId="{92758EFA-0B66-42DC-A90F-C8930016698B}"/>
    <dgm:cxn modelId="{FCBFD928-E47A-41D3-A028-1900852F4030}" type="presOf" srcId="{139E48FB-1E4E-437B-AEB2-D5E753DFC922}" destId="{F1AA3B24-C147-424F-9AB1-38B48197E4DB}" srcOrd="1" destOrd="0" presId="urn:microsoft.com/office/officeart/2005/8/layout/vProcess5"/>
    <dgm:cxn modelId="{9965B664-63D4-4DAA-B239-2038BE58F2AF}" type="presOf" srcId="{45D65C8C-D43D-4B9C-840B-41E44B58BC76}" destId="{6B19AE16-83BB-4F40-BCF5-FE1F4BE32756}" srcOrd="0" destOrd="0" presId="urn:microsoft.com/office/officeart/2005/8/layout/vProcess5"/>
    <dgm:cxn modelId="{8C5B63AC-47CE-492E-910C-605D6915B047}" type="presOf" srcId="{7FFB7233-26D8-45CC-8ECA-2C776AC1551C}" destId="{0BC68386-45AC-4D85-AE71-EF898A494153}" srcOrd="1" destOrd="0" presId="urn:microsoft.com/office/officeart/2005/8/layout/vProcess5"/>
    <dgm:cxn modelId="{2ECCF421-DEBA-4F29-9DF3-7C33192C1CAB}" type="presOf" srcId="{88BA7A8C-624D-4249-B7EB-17230BABB6C6}" destId="{D5471617-2BA1-41DA-8526-C9616A62EDCF}" srcOrd="0" destOrd="0" presId="urn:microsoft.com/office/officeart/2005/8/layout/vProcess5"/>
    <dgm:cxn modelId="{5FEEACFB-A0A1-4B58-A824-23E477D6ADF3}" type="presParOf" srcId="{6B19AE16-83BB-4F40-BCF5-FE1F4BE32756}" destId="{8754741A-EC52-4F5F-AAA0-D56F5F7D2DF5}" srcOrd="0" destOrd="0" presId="urn:microsoft.com/office/officeart/2005/8/layout/vProcess5"/>
    <dgm:cxn modelId="{00E49F7A-0A37-4D17-BA4E-ADA3F438FBA4}" type="presParOf" srcId="{6B19AE16-83BB-4F40-BCF5-FE1F4BE32756}" destId="{22572E44-CCC7-43AA-8D7B-5A31697BE180}" srcOrd="1" destOrd="0" presId="urn:microsoft.com/office/officeart/2005/8/layout/vProcess5"/>
    <dgm:cxn modelId="{5B9DF2D3-D3F5-4BAC-A8A7-D7A38B46D324}" type="presParOf" srcId="{6B19AE16-83BB-4F40-BCF5-FE1F4BE32756}" destId="{D5471617-2BA1-41DA-8526-C9616A62EDCF}" srcOrd="2" destOrd="0" presId="urn:microsoft.com/office/officeart/2005/8/layout/vProcess5"/>
    <dgm:cxn modelId="{1B79A4F8-8090-4F8B-8F69-8ADB6B24747F}" type="presParOf" srcId="{6B19AE16-83BB-4F40-BCF5-FE1F4BE32756}" destId="{70CAE845-EDCE-4EE9-B9E7-7AB9A95FE423}" srcOrd="3" destOrd="0" presId="urn:microsoft.com/office/officeart/2005/8/layout/vProcess5"/>
    <dgm:cxn modelId="{1BACB178-D138-491F-9AED-9295652ECDDE}" type="presParOf" srcId="{6B19AE16-83BB-4F40-BCF5-FE1F4BE32756}" destId="{5E811475-5448-4E54-8A70-8C9A41D1A366}" srcOrd="4" destOrd="0" presId="urn:microsoft.com/office/officeart/2005/8/layout/vProcess5"/>
    <dgm:cxn modelId="{0AC5BD9D-48FD-4AA4-A498-EE0AA32E8177}" type="presParOf" srcId="{6B19AE16-83BB-4F40-BCF5-FE1F4BE32756}" destId="{6F2975AE-7B2B-4BD5-B59E-0C9706BCD1E0}" srcOrd="5" destOrd="0" presId="urn:microsoft.com/office/officeart/2005/8/layout/vProcess5"/>
    <dgm:cxn modelId="{4ADA6FCD-95D3-42DD-A9AF-3604A4D67168}" type="presParOf" srcId="{6B19AE16-83BB-4F40-BCF5-FE1F4BE32756}" destId="{19F66E97-8407-42B7-885C-9E86E6F21CDF}" srcOrd="6" destOrd="0" presId="urn:microsoft.com/office/officeart/2005/8/layout/vProcess5"/>
    <dgm:cxn modelId="{13CD846A-93C6-4811-9B3A-741804AC307C}" type="presParOf" srcId="{6B19AE16-83BB-4F40-BCF5-FE1F4BE32756}" destId="{055C43EE-540B-4370-931A-23D59A97B92B}" srcOrd="7" destOrd="0" presId="urn:microsoft.com/office/officeart/2005/8/layout/vProcess5"/>
    <dgm:cxn modelId="{D79C92BB-AC61-4FFD-8DB9-B8A1360D7465}" type="presParOf" srcId="{6B19AE16-83BB-4F40-BCF5-FE1F4BE32756}" destId="{93F56F42-3F6F-4C31-B90C-F7729B0E9823}" srcOrd="8" destOrd="0" presId="urn:microsoft.com/office/officeart/2005/8/layout/vProcess5"/>
    <dgm:cxn modelId="{AB42EC4A-0F2D-4528-9142-C64F4D52E045}" type="presParOf" srcId="{6B19AE16-83BB-4F40-BCF5-FE1F4BE32756}" destId="{4026CB14-6A80-4F4C-81A8-9D3012EE3954}" srcOrd="9" destOrd="0" presId="urn:microsoft.com/office/officeart/2005/8/layout/vProcess5"/>
    <dgm:cxn modelId="{795C066C-E4EC-4CEC-B86A-7E31C9031705}" type="presParOf" srcId="{6B19AE16-83BB-4F40-BCF5-FE1F4BE32756}" destId="{F1AA3B24-C147-424F-9AB1-38B48197E4DB}" srcOrd="10" destOrd="0" presId="urn:microsoft.com/office/officeart/2005/8/layout/vProcess5"/>
    <dgm:cxn modelId="{4BB14CE8-D139-404B-BDB2-8342AAE82DF1}" type="presParOf" srcId="{6B19AE16-83BB-4F40-BCF5-FE1F4BE32756}" destId="{0BC68386-45AC-4D85-AE71-EF898A49415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34B30B-4A5C-4D1D-B01C-BDF8FEF2CB0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892F2D5-F7EA-401F-BED9-142092D10D44}">
      <dgm:prSet phldrT="[Texto]" custT="1"/>
      <dgm:spPr/>
      <dgm:t>
        <a:bodyPr/>
        <a:lstStyle/>
        <a:p>
          <a:r>
            <a:rPr lang="pt-BR" sz="1800" b="1" dirty="0" smtClean="0"/>
            <a:t>Plano de resíduos</a:t>
          </a:r>
          <a:endParaRPr lang="pt-BR" sz="1800" b="1" dirty="0"/>
        </a:p>
      </dgm:t>
    </dgm:pt>
    <dgm:pt modelId="{09EF3A54-44CE-4812-9788-9C52AA252455}" type="parTrans" cxnId="{6CD3515F-13EE-4946-9D78-F0F98F90B23D}">
      <dgm:prSet/>
      <dgm:spPr/>
      <dgm:t>
        <a:bodyPr/>
        <a:lstStyle/>
        <a:p>
          <a:endParaRPr lang="pt-BR" sz="2000"/>
        </a:p>
      </dgm:t>
    </dgm:pt>
    <dgm:pt modelId="{FA13599F-1057-4B3A-8F1A-06E35B7C30C7}" type="sibTrans" cxnId="{6CD3515F-13EE-4946-9D78-F0F98F90B23D}">
      <dgm:prSet/>
      <dgm:spPr/>
      <dgm:t>
        <a:bodyPr/>
        <a:lstStyle/>
        <a:p>
          <a:endParaRPr lang="pt-BR" sz="2000"/>
        </a:p>
      </dgm:t>
    </dgm:pt>
    <dgm:pt modelId="{95314956-43FE-460E-A053-16D8E627A6A8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</a:rPr>
            <a:t>O plano de saneamento básico e de resíduos sólidos, conforme as Leis Federais nº 11.445/2007 e nº 12.305/2010.</a:t>
          </a:r>
          <a:endParaRPr lang="pt-BR" sz="2000" dirty="0"/>
        </a:p>
      </dgm:t>
    </dgm:pt>
    <dgm:pt modelId="{1F33B9BF-01BA-475D-A732-DA92408CC3CA}" type="parTrans" cxnId="{AF7EEA6A-FB3E-4D97-9121-B6B2FC57D676}">
      <dgm:prSet/>
      <dgm:spPr/>
      <dgm:t>
        <a:bodyPr/>
        <a:lstStyle/>
        <a:p>
          <a:endParaRPr lang="pt-BR" sz="2000"/>
        </a:p>
      </dgm:t>
    </dgm:pt>
    <dgm:pt modelId="{31B8F11E-B0F6-463D-858C-7F32BBF59350}" type="sibTrans" cxnId="{AF7EEA6A-FB3E-4D97-9121-B6B2FC57D676}">
      <dgm:prSet/>
      <dgm:spPr/>
      <dgm:t>
        <a:bodyPr/>
        <a:lstStyle/>
        <a:p>
          <a:endParaRPr lang="pt-BR" sz="2000"/>
        </a:p>
      </dgm:t>
    </dgm:pt>
    <dgm:pt modelId="{02EE03B3-04A1-4751-9DD1-8CCA1E78EAD2}">
      <dgm:prSet phldrT="[Texto]" custT="1"/>
      <dgm:spPr/>
      <dgm:t>
        <a:bodyPr/>
        <a:lstStyle/>
        <a:p>
          <a:r>
            <a:rPr lang="pt-BR" sz="2800" b="1" dirty="0" smtClean="0"/>
            <a:t>PPA</a:t>
          </a:r>
          <a:endParaRPr lang="pt-BR" sz="2000" b="1" dirty="0"/>
        </a:p>
      </dgm:t>
    </dgm:pt>
    <dgm:pt modelId="{DE274E87-8BAA-49D3-BEF1-23A37CF140A8}" type="parTrans" cxnId="{704A652C-B863-4E12-861D-207F4324C969}">
      <dgm:prSet/>
      <dgm:spPr/>
      <dgm:t>
        <a:bodyPr/>
        <a:lstStyle/>
        <a:p>
          <a:endParaRPr lang="pt-BR" sz="2000"/>
        </a:p>
      </dgm:t>
    </dgm:pt>
    <dgm:pt modelId="{FBD403AA-A054-4806-A0B3-A2F4763DA8C1}" type="sibTrans" cxnId="{704A652C-B863-4E12-861D-207F4324C969}">
      <dgm:prSet/>
      <dgm:spPr/>
      <dgm:t>
        <a:bodyPr/>
        <a:lstStyle/>
        <a:p>
          <a:endParaRPr lang="pt-BR" sz="2000"/>
        </a:p>
      </dgm:t>
    </dgm:pt>
    <dgm:pt modelId="{4C70433C-07B4-43CB-B48F-7B6572953C81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</a:rPr>
            <a:t>O PPA deverá estabelecer as despesas de capital e outras delas decorrentes para a execução dos programas de investimentos e ações de natureza continuada previstas no plano de resíduos sólidos.</a:t>
          </a:r>
          <a:endParaRPr lang="pt-BR" sz="2000" dirty="0"/>
        </a:p>
      </dgm:t>
    </dgm:pt>
    <dgm:pt modelId="{5E4CEC42-C54A-47DD-9FCE-31BE595D2574}" type="parTrans" cxnId="{B3C2F932-22D5-44B0-ACF1-359BA9CE8BD5}">
      <dgm:prSet/>
      <dgm:spPr/>
      <dgm:t>
        <a:bodyPr/>
        <a:lstStyle/>
        <a:p>
          <a:endParaRPr lang="pt-BR" sz="2000"/>
        </a:p>
      </dgm:t>
    </dgm:pt>
    <dgm:pt modelId="{FEAAB9E8-DD4B-4C39-870E-EA9B70797AAD}" type="sibTrans" cxnId="{B3C2F932-22D5-44B0-ACF1-359BA9CE8BD5}">
      <dgm:prSet/>
      <dgm:spPr/>
      <dgm:t>
        <a:bodyPr/>
        <a:lstStyle/>
        <a:p>
          <a:endParaRPr lang="pt-BR" sz="2000"/>
        </a:p>
      </dgm:t>
    </dgm:pt>
    <dgm:pt modelId="{E3030989-85ED-4DFF-8C4F-18454E0AD5BC}">
      <dgm:prSet phldrT="[Texto]" custT="1"/>
      <dgm:spPr/>
      <dgm:t>
        <a:bodyPr/>
        <a:lstStyle/>
        <a:p>
          <a:r>
            <a:rPr lang="pt-BR" sz="2800" b="1" dirty="0" smtClean="0"/>
            <a:t>LOA</a:t>
          </a:r>
          <a:endParaRPr lang="pt-BR" sz="2800" b="1" dirty="0"/>
        </a:p>
      </dgm:t>
    </dgm:pt>
    <dgm:pt modelId="{E43BDB17-45AA-4F8B-8F93-17E7018FF3E8}" type="parTrans" cxnId="{04320085-532C-439A-93E5-293592443213}">
      <dgm:prSet/>
      <dgm:spPr/>
      <dgm:t>
        <a:bodyPr/>
        <a:lstStyle/>
        <a:p>
          <a:endParaRPr lang="pt-BR" sz="2000"/>
        </a:p>
      </dgm:t>
    </dgm:pt>
    <dgm:pt modelId="{940D91A6-0B62-42E0-BC54-1089CAC73619}" type="sibTrans" cxnId="{04320085-532C-439A-93E5-293592443213}">
      <dgm:prSet/>
      <dgm:spPr/>
      <dgm:t>
        <a:bodyPr/>
        <a:lstStyle/>
        <a:p>
          <a:endParaRPr lang="pt-BR" sz="2000"/>
        </a:p>
      </dgm:t>
    </dgm:pt>
    <dgm:pt modelId="{76A2AC52-C359-4228-BFBF-F921F35BE200}">
      <dgm:prSet phldrT="[Texto]" custT="1"/>
      <dgm:spPr/>
      <dgm:t>
        <a:bodyPr/>
        <a:lstStyle/>
        <a:p>
          <a:r>
            <a:rPr lang="pt-BR" sz="20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</a:rPr>
            <a:t>A LOA deverá consignar dotações de recursos para os serviços públicos de limpeza urbana e de manejo de resíduos sólidos urbanos.</a:t>
          </a:r>
          <a:endParaRPr lang="pt-BR" sz="2000" dirty="0"/>
        </a:p>
      </dgm:t>
    </dgm:pt>
    <dgm:pt modelId="{212045C9-3943-40BE-A840-E60A96BE91EC}" type="parTrans" cxnId="{370A7A75-4E78-477A-802D-D9BC2B7D0B33}">
      <dgm:prSet/>
      <dgm:spPr/>
      <dgm:t>
        <a:bodyPr/>
        <a:lstStyle/>
        <a:p>
          <a:endParaRPr lang="pt-BR" sz="2000"/>
        </a:p>
      </dgm:t>
    </dgm:pt>
    <dgm:pt modelId="{CFCDB7A2-465C-41BC-872B-8F7FE19C7953}" type="sibTrans" cxnId="{370A7A75-4E78-477A-802D-D9BC2B7D0B33}">
      <dgm:prSet/>
      <dgm:spPr/>
      <dgm:t>
        <a:bodyPr/>
        <a:lstStyle/>
        <a:p>
          <a:endParaRPr lang="pt-BR" sz="2000"/>
        </a:p>
      </dgm:t>
    </dgm:pt>
    <dgm:pt modelId="{10281EF6-E3D9-4CDC-9B89-9A4F8A1FCB91}" type="pres">
      <dgm:prSet presAssocID="{1A34B30B-4A5C-4D1D-B01C-BDF8FEF2CB01}" presName="linearFlow" presStyleCnt="0">
        <dgm:presLayoutVars>
          <dgm:dir/>
          <dgm:animLvl val="lvl"/>
          <dgm:resizeHandles val="exact"/>
        </dgm:presLayoutVars>
      </dgm:prSet>
      <dgm:spPr/>
    </dgm:pt>
    <dgm:pt modelId="{6A9CE0AB-2D60-4952-BB4C-2AD2C3660036}" type="pres">
      <dgm:prSet presAssocID="{4892F2D5-F7EA-401F-BED9-142092D10D44}" presName="composite" presStyleCnt="0"/>
      <dgm:spPr/>
    </dgm:pt>
    <dgm:pt modelId="{C9B4B16F-C733-4726-9462-27C846D66BD6}" type="pres">
      <dgm:prSet presAssocID="{4892F2D5-F7EA-401F-BED9-142092D10D4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C143693-9DC8-4EBB-B07E-563DC7E155BD}" type="pres">
      <dgm:prSet presAssocID="{4892F2D5-F7EA-401F-BED9-142092D10D4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6BAB9A-4966-41A6-B76E-DCA3AD520FF8}" type="pres">
      <dgm:prSet presAssocID="{FA13599F-1057-4B3A-8F1A-06E35B7C30C7}" presName="sp" presStyleCnt="0"/>
      <dgm:spPr/>
    </dgm:pt>
    <dgm:pt modelId="{1E5BC336-7068-4A52-9DB3-B6CADBBBC0C3}" type="pres">
      <dgm:prSet presAssocID="{02EE03B3-04A1-4751-9DD1-8CCA1E78EAD2}" presName="composite" presStyleCnt="0"/>
      <dgm:spPr/>
    </dgm:pt>
    <dgm:pt modelId="{EE02E880-773C-4F31-9C52-8ED8B388E535}" type="pres">
      <dgm:prSet presAssocID="{02EE03B3-04A1-4751-9DD1-8CCA1E78EAD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055D376-0338-4AB0-B263-7643D257568D}" type="pres">
      <dgm:prSet presAssocID="{02EE03B3-04A1-4751-9DD1-8CCA1E78EAD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DCB2C62-7AC5-4F3F-94C1-ACB8BC81938F}" type="pres">
      <dgm:prSet presAssocID="{FBD403AA-A054-4806-A0B3-A2F4763DA8C1}" presName="sp" presStyleCnt="0"/>
      <dgm:spPr/>
    </dgm:pt>
    <dgm:pt modelId="{6CD2C753-85EB-479A-95B4-83293767F786}" type="pres">
      <dgm:prSet presAssocID="{E3030989-85ED-4DFF-8C4F-18454E0AD5BC}" presName="composite" presStyleCnt="0"/>
      <dgm:spPr/>
    </dgm:pt>
    <dgm:pt modelId="{EBDDDAD8-59BA-4A98-B093-C48661361E1D}" type="pres">
      <dgm:prSet presAssocID="{E3030989-85ED-4DFF-8C4F-18454E0AD5B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568C495-D534-46A2-BCF6-3E9C2BDE11A1}" type="pres">
      <dgm:prSet presAssocID="{E3030989-85ED-4DFF-8C4F-18454E0AD5B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320085-532C-439A-93E5-293592443213}" srcId="{1A34B30B-4A5C-4D1D-B01C-BDF8FEF2CB01}" destId="{E3030989-85ED-4DFF-8C4F-18454E0AD5BC}" srcOrd="2" destOrd="0" parTransId="{E43BDB17-45AA-4F8B-8F93-17E7018FF3E8}" sibTransId="{940D91A6-0B62-42E0-BC54-1089CAC73619}"/>
    <dgm:cxn modelId="{20FD0014-6436-4603-B2CC-BD7FDB63890E}" type="presOf" srcId="{76A2AC52-C359-4228-BFBF-F921F35BE200}" destId="{9568C495-D534-46A2-BCF6-3E9C2BDE11A1}" srcOrd="0" destOrd="0" presId="urn:microsoft.com/office/officeart/2005/8/layout/chevron2"/>
    <dgm:cxn modelId="{D8FCD014-39DD-4836-9C85-F028C6EF8919}" type="presOf" srcId="{E3030989-85ED-4DFF-8C4F-18454E0AD5BC}" destId="{EBDDDAD8-59BA-4A98-B093-C48661361E1D}" srcOrd="0" destOrd="0" presId="urn:microsoft.com/office/officeart/2005/8/layout/chevron2"/>
    <dgm:cxn modelId="{26F6C76E-19E3-4E4D-B134-E6FB44E8FFB8}" type="presOf" srcId="{4C70433C-07B4-43CB-B48F-7B6572953C81}" destId="{1055D376-0338-4AB0-B263-7643D257568D}" srcOrd="0" destOrd="0" presId="urn:microsoft.com/office/officeart/2005/8/layout/chevron2"/>
    <dgm:cxn modelId="{08C7410C-2DAF-416D-B13E-3D1D6AF4B697}" type="presOf" srcId="{4892F2D5-F7EA-401F-BED9-142092D10D44}" destId="{C9B4B16F-C733-4726-9462-27C846D66BD6}" srcOrd="0" destOrd="0" presId="urn:microsoft.com/office/officeart/2005/8/layout/chevron2"/>
    <dgm:cxn modelId="{CB411581-4664-4C30-A90C-81B2E7056EC7}" type="presOf" srcId="{95314956-43FE-460E-A053-16D8E627A6A8}" destId="{FC143693-9DC8-4EBB-B07E-563DC7E155BD}" srcOrd="0" destOrd="0" presId="urn:microsoft.com/office/officeart/2005/8/layout/chevron2"/>
    <dgm:cxn modelId="{B3C2F932-22D5-44B0-ACF1-359BA9CE8BD5}" srcId="{02EE03B3-04A1-4751-9DD1-8CCA1E78EAD2}" destId="{4C70433C-07B4-43CB-B48F-7B6572953C81}" srcOrd="0" destOrd="0" parTransId="{5E4CEC42-C54A-47DD-9FCE-31BE595D2574}" sibTransId="{FEAAB9E8-DD4B-4C39-870E-EA9B70797AAD}"/>
    <dgm:cxn modelId="{704A652C-B863-4E12-861D-207F4324C969}" srcId="{1A34B30B-4A5C-4D1D-B01C-BDF8FEF2CB01}" destId="{02EE03B3-04A1-4751-9DD1-8CCA1E78EAD2}" srcOrd="1" destOrd="0" parTransId="{DE274E87-8BAA-49D3-BEF1-23A37CF140A8}" sibTransId="{FBD403AA-A054-4806-A0B3-A2F4763DA8C1}"/>
    <dgm:cxn modelId="{A35434C1-EE10-4D70-B43B-538FCCD4E908}" type="presOf" srcId="{1A34B30B-4A5C-4D1D-B01C-BDF8FEF2CB01}" destId="{10281EF6-E3D9-4CDC-9B89-9A4F8A1FCB91}" srcOrd="0" destOrd="0" presId="urn:microsoft.com/office/officeart/2005/8/layout/chevron2"/>
    <dgm:cxn modelId="{370A7A75-4E78-477A-802D-D9BC2B7D0B33}" srcId="{E3030989-85ED-4DFF-8C4F-18454E0AD5BC}" destId="{76A2AC52-C359-4228-BFBF-F921F35BE200}" srcOrd="0" destOrd="0" parTransId="{212045C9-3943-40BE-A840-E60A96BE91EC}" sibTransId="{CFCDB7A2-465C-41BC-872B-8F7FE19C7953}"/>
    <dgm:cxn modelId="{AF7EEA6A-FB3E-4D97-9121-B6B2FC57D676}" srcId="{4892F2D5-F7EA-401F-BED9-142092D10D44}" destId="{95314956-43FE-460E-A053-16D8E627A6A8}" srcOrd="0" destOrd="0" parTransId="{1F33B9BF-01BA-475D-A732-DA92408CC3CA}" sibTransId="{31B8F11E-B0F6-463D-858C-7F32BBF59350}"/>
    <dgm:cxn modelId="{78858456-1F03-4724-9F72-1033A7AB5DC4}" type="presOf" srcId="{02EE03B3-04A1-4751-9DD1-8CCA1E78EAD2}" destId="{EE02E880-773C-4F31-9C52-8ED8B388E535}" srcOrd="0" destOrd="0" presId="urn:microsoft.com/office/officeart/2005/8/layout/chevron2"/>
    <dgm:cxn modelId="{6CD3515F-13EE-4946-9D78-F0F98F90B23D}" srcId="{1A34B30B-4A5C-4D1D-B01C-BDF8FEF2CB01}" destId="{4892F2D5-F7EA-401F-BED9-142092D10D44}" srcOrd="0" destOrd="0" parTransId="{09EF3A54-44CE-4812-9788-9C52AA252455}" sibTransId="{FA13599F-1057-4B3A-8F1A-06E35B7C30C7}"/>
    <dgm:cxn modelId="{39AF01CE-B963-47A0-B3F2-C55F27A2942D}" type="presParOf" srcId="{10281EF6-E3D9-4CDC-9B89-9A4F8A1FCB91}" destId="{6A9CE0AB-2D60-4952-BB4C-2AD2C3660036}" srcOrd="0" destOrd="0" presId="urn:microsoft.com/office/officeart/2005/8/layout/chevron2"/>
    <dgm:cxn modelId="{4E0EEB2C-0489-44D5-BD14-D58A9062C9AC}" type="presParOf" srcId="{6A9CE0AB-2D60-4952-BB4C-2AD2C3660036}" destId="{C9B4B16F-C733-4726-9462-27C846D66BD6}" srcOrd="0" destOrd="0" presId="urn:microsoft.com/office/officeart/2005/8/layout/chevron2"/>
    <dgm:cxn modelId="{D764A614-D6D1-4E54-8F65-BD0F3F92F9D3}" type="presParOf" srcId="{6A9CE0AB-2D60-4952-BB4C-2AD2C3660036}" destId="{FC143693-9DC8-4EBB-B07E-563DC7E155BD}" srcOrd="1" destOrd="0" presId="urn:microsoft.com/office/officeart/2005/8/layout/chevron2"/>
    <dgm:cxn modelId="{B0266BDD-D27D-4690-B7C2-540BB83BEE50}" type="presParOf" srcId="{10281EF6-E3D9-4CDC-9B89-9A4F8A1FCB91}" destId="{156BAB9A-4966-41A6-B76E-DCA3AD520FF8}" srcOrd="1" destOrd="0" presId="urn:microsoft.com/office/officeart/2005/8/layout/chevron2"/>
    <dgm:cxn modelId="{205E020A-94E5-49DC-A58F-6E758C608917}" type="presParOf" srcId="{10281EF6-E3D9-4CDC-9B89-9A4F8A1FCB91}" destId="{1E5BC336-7068-4A52-9DB3-B6CADBBBC0C3}" srcOrd="2" destOrd="0" presId="urn:microsoft.com/office/officeart/2005/8/layout/chevron2"/>
    <dgm:cxn modelId="{FD577142-3EE1-4447-8054-FFFEF1AD8A1C}" type="presParOf" srcId="{1E5BC336-7068-4A52-9DB3-B6CADBBBC0C3}" destId="{EE02E880-773C-4F31-9C52-8ED8B388E535}" srcOrd="0" destOrd="0" presId="urn:microsoft.com/office/officeart/2005/8/layout/chevron2"/>
    <dgm:cxn modelId="{DF6D83EE-B2D7-4B91-89F5-03F334A03236}" type="presParOf" srcId="{1E5BC336-7068-4A52-9DB3-B6CADBBBC0C3}" destId="{1055D376-0338-4AB0-B263-7643D257568D}" srcOrd="1" destOrd="0" presId="urn:microsoft.com/office/officeart/2005/8/layout/chevron2"/>
    <dgm:cxn modelId="{A252819D-49F8-49ED-8B0C-7E1A076C8839}" type="presParOf" srcId="{10281EF6-E3D9-4CDC-9B89-9A4F8A1FCB91}" destId="{0DCB2C62-7AC5-4F3F-94C1-ACB8BC81938F}" srcOrd="3" destOrd="0" presId="urn:microsoft.com/office/officeart/2005/8/layout/chevron2"/>
    <dgm:cxn modelId="{A11AF3CB-3E0A-4A16-A420-671F3770494E}" type="presParOf" srcId="{10281EF6-E3D9-4CDC-9B89-9A4F8A1FCB91}" destId="{6CD2C753-85EB-479A-95B4-83293767F786}" srcOrd="4" destOrd="0" presId="urn:microsoft.com/office/officeart/2005/8/layout/chevron2"/>
    <dgm:cxn modelId="{0907EBD8-B95D-4547-848E-0CBA21D52D91}" type="presParOf" srcId="{6CD2C753-85EB-479A-95B4-83293767F786}" destId="{EBDDDAD8-59BA-4A98-B093-C48661361E1D}" srcOrd="0" destOrd="0" presId="urn:microsoft.com/office/officeart/2005/8/layout/chevron2"/>
    <dgm:cxn modelId="{95CDB8FD-4BC0-4F11-94E8-6D3B9687D976}" type="presParOf" srcId="{6CD2C753-85EB-479A-95B4-83293767F786}" destId="{9568C495-D534-46A2-BCF6-3E9C2BDE11A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22D6BB-8EAC-43BF-BC3A-003AEE30DF7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910BF56-FFC2-45B8-8D0A-5DDA049EF2BE}">
      <dgm:prSet phldrT="[Texto]"/>
      <dgm:spPr/>
      <dgm:t>
        <a:bodyPr/>
        <a:lstStyle/>
        <a:p>
          <a:r>
            <a:rPr lang="pt-BR" b="1" dirty="0" smtClean="0"/>
            <a:t>Transbordo e Transporte</a:t>
          </a:r>
          <a:endParaRPr lang="pt-BR" b="1" dirty="0"/>
        </a:p>
      </dgm:t>
    </dgm:pt>
    <dgm:pt modelId="{9AA2B469-66ED-4FF0-A242-8D8F30188E36}" type="parTrans" cxnId="{8C6B13CF-6BC4-43A3-9FD6-6B9A136DF561}">
      <dgm:prSet/>
      <dgm:spPr/>
      <dgm:t>
        <a:bodyPr/>
        <a:lstStyle/>
        <a:p>
          <a:endParaRPr lang="pt-BR"/>
        </a:p>
      </dgm:t>
    </dgm:pt>
    <dgm:pt modelId="{0543AEB1-A465-41D6-A233-9577BD90C179}" type="sibTrans" cxnId="{8C6B13CF-6BC4-43A3-9FD6-6B9A136DF561}">
      <dgm:prSet/>
      <dgm:spPr/>
      <dgm:t>
        <a:bodyPr/>
        <a:lstStyle/>
        <a:p>
          <a:endParaRPr lang="pt-BR"/>
        </a:p>
      </dgm:t>
    </dgm:pt>
    <dgm:pt modelId="{4BF2AFB7-269A-4B55-8DD8-219FA02C8102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pt-BR" sz="1600" b="1" dirty="0" smtClean="0">
              <a:solidFill>
                <a:srgbClr val="FF0000"/>
              </a:solidFill>
              <a:latin typeface="+mn-lt"/>
              <a:ea typeface="Lato Regular" panose="020F0502020204030203" pitchFamily="34" charset="0"/>
              <a:cs typeface="Calibri" panose="020F0502020204030204" charset="0"/>
            </a:rPr>
            <a:t>Disponibilidade</a:t>
          </a:r>
          <a:r>
            <a:rPr lang="pt-B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</a:rPr>
            <a:t> de aterros para a Disposição Final Imediata.</a:t>
          </a:r>
          <a:endParaRPr lang="pt-BR" sz="1600" b="1" dirty="0">
            <a:solidFill>
              <a:schemeClr val="tx2">
                <a:lumMod val="90000"/>
                <a:lumOff val="10000"/>
              </a:schemeClr>
            </a:solidFill>
            <a:latin typeface="+mn-lt"/>
          </a:endParaRPr>
        </a:p>
      </dgm:t>
    </dgm:pt>
    <dgm:pt modelId="{8512D5A4-4A94-4360-A0D0-17E78770E92F}" type="parTrans" cxnId="{E330BFD3-32CB-41CF-ABBF-206EAA18175E}">
      <dgm:prSet/>
      <dgm:spPr/>
      <dgm:t>
        <a:bodyPr/>
        <a:lstStyle/>
        <a:p>
          <a:endParaRPr lang="pt-BR"/>
        </a:p>
      </dgm:t>
    </dgm:pt>
    <dgm:pt modelId="{D21F44EB-CC86-4D1D-B57A-08754752D3E8}" type="sibTrans" cxnId="{E330BFD3-32CB-41CF-ABBF-206EAA18175E}">
      <dgm:prSet/>
      <dgm:spPr/>
      <dgm:t>
        <a:bodyPr/>
        <a:lstStyle/>
        <a:p>
          <a:endParaRPr lang="pt-BR"/>
        </a:p>
      </dgm:t>
    </dgm:pt>
    <dgm:pt modelId="{D283081A-CDCB-46DE-95A2-6721CD053284}">
      <dgm:prSet phldrT="[Texto]"/>
      <dgm:spPr/>
      <dgm:t>
        <a:bodyPr/>
        <a:lstStyle/>
        <a:p>
          <a:r>
            <a:rPr lang="pt-BR" b="1" dirty="0" smtClean="0"/>
            <a:t>Célula Temporária</a:t>
          </a:r>
          <a:endParaRPr lang="pt-BR" b="1" dirty="0"/>
        </a:p>
      </dgm:t>
    </dgm:pt>
    <dgm:pt modelId="{0D28E0BB-D8C4-431A-B89A-332C9C42D340}" type="parTrans" cxnId="{0F2AD553-D9E7-4BE1-A85A-256E6DFD8561}">
      <dgm:prSet/>
      <dgm:spPr/>
      <dgm:t>
        <a:bodyPr/>
        <a:lstStyle/>
        <a:p>
          <a:endParaRPr lang="pt-BR"/>
        </a:p>
      </dgm:t>
    </dgm:pt>
    <dgm:pt modelId="{03ECB252-ACB2-4723-87F1-6CDCDD634DED}" type="sibTrans" cxnId="{0F2AD553-D9E7-4BE1-A85A-256E6DFD8561}">
      <dgm:prSet/>
      <dgm:spPr/>
      <dgm:t>
        <a:bodyPr/>
        <a:lstStyle/>
        <a:p>
          <a:endParaRPr lang="pt-BR"/>
        </a:p>
      </dgm:t>
    </dgm:pt>
    <dgm:pt modelId="{A34E5355-C88E-40C1-84F6-B22ED46D521C}">
      <dgm:prSet phldrT="[Texto]"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pt-BR" sz="1600" b="1" dirty="0" smtClean="0">
              <a:solidFill>
                <a:srgbClr val="FF0000"/>
              </a:solidFill>
              <a:latin typeface="+mn-lt"/>
              <a:cs typeface="Calibri" panose="020F0502020204030204" charset="0"/>
            </a:rPr>
            <a:t>Indisponibilidade</a:t>
          </a:r>
          <a:r>
            <a:rPr lang="pt-B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cs typeface="Calibri" panose="020F0502020204030204" charset="0"/>
            </a:rPr>
            <a:t> de aterros para a Disposição Final Imediata</a:t>
          </a:r>
          <a:endParaRPr lang="pt-BR" sz="1600" b="1" dirty="0">
            <a:solidFill>
              <a:schemeClr val="tx2">
                <a:lumMod val="90000"/>
                <a:lumOff val="10000"/>
              </a:schemeClr>
            </a:solidFill>
            <a:latin typeface="+mn-lt"/>
          </a:endParaRPr>
        </a:p>
      </dgm:t>
    </dgm:pt>
    <dgm:pt modelId="{B7152940-8097-46E9-89EA-5C71F96DB351}" type="parTrans" cxnId="{6FC4071F-84C0-4865-9F34-1F7446563EE7}">
      <dgm:prSet/>
      <dgm:spPr/>
      <dgm:t>
        <a:bodyPr/>
        <a:lstStyle/>
        <a:p>
          <a:endParaRPr lang="pt-BR"/>
        </a:p>
      </dgm:t>
    </dgm:pt>
    <dgm:pt modelId="{8F899870-FA4F-4BCD-9CD5-B897F1196163}" type="sibTrans" cxnId="{6FC4071F-84C0-4865-9F34-1F7446563EE7}">
      <dgm:prSet/>
      <dgm:spPr/>
      <dgm:t>
        <a:bodyPr/>
        <a:lstStyle/>
        <a:p>
          <a:endParaRPr lang="pt-BR"/>
        </a:p>
      </dgm:t>
    </dgm:pt>
    <dgm:pt modelId="{85C3991E-CB4D-450A-975C-722CAF76A635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pt-B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  <a:sym typeface="+mn-ea"/>
            </a:rPr>
            <a:t>Implementação de célula temporária de resíduos sólidos.</a:t>
          </a:r>
          <a:endParaRPr lang="pt-BR" sz="1600" b="1" dirty="0">
            <a:solidFill>
              <a:schemeClr val="tx2">
                <a:lumMod val="90000"/>
                <a:lumOff val="10000"/>
              </a:schemeClr>
            </a:solidFill>
            <a:latin typeface="+mn-lt"/>
            <a:ea typeface="+mn-ea"/>
            <a:cs typeface="Calibri" panose="020F0502020204030204" charset="0"/>
          </a:endParaRPr>
        </a:p>
      </dgm:t>
    </dgm:pt>
    <dgm:pt modelId="{C3A783A8-9F1F-49AD-AE9D-C196C37C58A5}" type="parTrans" cxnId="{F1C75AED-0C6D-4FEA-AB6F-C402834DFE62}">
      <dgm:prSet/>
      <dgm:spPr/>
      <dgm:t>
        <a:bodyPr/>
        <a:lstStyle/>
        <a:p>
          <a:endParaRPr lang="pt-BR"/>
        </a:p>
      </dgm:t>
    </dgm:pt>
    <dgm:pt modelId="{A77A2F9D-AAAE-49F5-985F-A2D23183B206}" type="sibTrans" cxnId="{F1C75AED-0C6D-4FEA-AB6F-C402834DFE62}">
      <dgm:prSet/>
      <dgm:spPr/>
      <dgm:t>
        <a:bodyPr/>
        <a:lstStyle/>
        <a:p>
          <a:endParaRPr lang="pt-BR"/>
        </a:p>
      </dgm:t>
    </dgm:pt>
    <dgm:pt modelId="{2326C7A9-C925-42DA-90E2-6802F2FAD5D4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pt-B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</a:rPr>
            <a:t>Celebração do Termo de Ajustamento de Gestão (TAG).</a:t>
          </a:r>
          <a:endParaRPr lang="pt-BR" sz="1600" b="1" dirty="0">
            <a:solidFill>
              <a:schemeClr val="tx2">
                <a:lumMod val="90000"/>
                <a:lumOff val="10000"/>
              </a:schemeClr>
            </a:solidFill>
            <a:latin typeface="+mn-lt"/>
            <a:ea typeface="Lato Regular" panose="020F0502020204030203" pitchFamily="34" charset="0"/>
            <a:cs typeface="Calibri" panose="020F0502020204030204" charset="0"/>
          </a:endParaRPr>
        </a:p>
      </dgm:t>
    </dgm:pt>
    <dgm:pt modelId="{0B4D17BB-9BD6-45BA-BC81-B5C7451753D8}" type="parTrans" cxnId="{B6BE4347-D8DA-47F5-8871-35F5F86CA676}">
      <dgm:prSet/>
      <dgm:spPr/>
      <dgm:t>
        <a:bodyPr/>
        <a:lstStyle/>
        <a:p>
          <a:endParaRPr lang="pt-BR"/>
        </a:p>
      </dgm:t>
    </dgm:pt>
    <dgm:pt modelId="{79ADC297-2AE2-45CD-988B-E746E9936CCC}" type="sibTrans" cxnId="{B6BE4347-D8DA-47F5-8871-35F5F86CA676}">
      <dgm:prSet/>
      <dgm:spPr/>
      <dgm:t>
        <a:bodyPr/>
        <a:lstStyle/>
        <a:p>
          <a:endParaRPr lang="pt-BR"/>
        </a:p>
      </dgm:t>
    </dgm:pt>
    <dgm:pt modelId="{A6B41926-18F7-4996-A66C-1C03A21DD06C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pt-B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cs typeface="Calibri" panose="020F0502020204030204" charset="0"/>
              <a:sym typeface="+mn-ea"/>
            </a:rPr>
            <a:t>Estudo Técnico elaborado pelo TCETO</a:t>
          </a:r>
          <a:r>
            <a:rPr lang="pt-B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  <a:sym typeface="+mn-ea"/>
            </a:rPr>
            <a:t>.</a:t>
          </a:r>
          <a:endParaRPr lang="pt-BR" sz="1600" b="1" dirty="0">
            <a:solidFill>
              <a:schemeClr val="tx2">
                <a:lumMod val="90000"/>
                <a:lumOff val="10000"/>
              </a:schemeClr>
            </a:solidFill>
            <a:latin typeface="+mn-lt"/>
            <a:ea typeface="+mn-ea"/>
            <a:cs typeface="Calibri" panose="020F0502020204030204" charset="0"/>
          </a:endParaRPr>
        </a:p>
      </dgm:t>
    </dgm:pt>
    <dgm:pt modelId="{6B7F716B-DBEC-4EAD-A61F-DA3960ECC7FA}" type="parTrans" cxnId="{25D9854E-227D-4066-AE8E-CC9ACE9E5BE5}">
      <dgm:prSet/>
      <dgm:spPr/>
      <dgm:t>
        <a:bodyPr/>
        <a:lstStyle/>
        <a:p>
          <a:endParaRPr lang="pt-BR"/>
        </a:p>
      </dgm:t>
    </dgm:pt>
    <dgm:pt modelId="{A17C2205-5836-4C00-B707-1FCF27ADEB54}" type="sibTrans" cxnId="{25D9854E-227D-4066-AE8E-CC9ACE9E5BE5}">
      <dgm:prSet/>
      <dgm:spPr/>
      <dgm:t>
        <a:bodyPr/>
        <a:lstStyle/>
        <a:p>
          <a:endParaRPr lang="pt-BR"/>
        </a:p>
      </dgm:t>
    </dgm:pt>
    <dgm:pt modelId="{BABA85D9-80CB-40F9-AF91-65F3C6BC6D82}">
      <dgm:prSet custT="1"/>
      <dgm:spPr/>
      <dgm:t>
        <a:bodyPr/>
        <a:lstStyle/>
        <a:p>
          <a:pPr>
            <a:spcBef>
              <a:spcPts val="600"/>
            </a:spcBef>
            <a:spcAft>
              <a:spcPts val="1200"/>
            </a:spcAft>
          </a:pPr>
          <a:r>
            <a:rPr lang="pt-BR" sz="1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</a:rPr>
            <a:t>Construção e operação de estação de transbordo.</a:t>
          </a:r>
          <a:endParaRPr lang="pt-BR" sz="1600" b="1" dirty="0">
            <a:solidFill>
              <a:schemeClr val="tx2">
                <a:lumMod val="90000"/>
                <a:lumOff val="10000"/>
              </a:schemeClr>
            </a:solidFill>
            <a:latin typeface="+mn-lt"/>
            <a:ea typeface="Lato Regular" panose="020F0502020204030203" pitchFamily="34" charset="0"/>
            <a:cs typeface="Calibri" panose="020F0502020204030204" charset="0"/>
          </a:endParaRPr>
        </a:p>
      </dgm:t>
    </dgm:pt>
    <dgm:pt modelId="{A1824918-E294-41AB-B860-9A9501DE24EE}" type="parTrans" cxnId="{5603ECB9-A0E8-469B-9831-B59D763D2335}">
      <dgm:prSet/>
      <dgm:spPr/>
      <dgm:t>
        <a:bodyPr/>
        <a:lstStyle/>
        <a:p>
          <a:endParaRPr lang="pt-BR"/>
        </a:p>
      </dgm:t>
    </dgm:pt>
    <dgm:pt modelId="{391565C2-1AEC-462F-B20B-F25882208F8B}" type="sibTrans" cxnId="{5603ECB9-A0E8-469B-9831-B59D763D2335}">
      <dgm:prSet/>
      <dgm:spPr/>
      <dgm:t>
        <a:bodyPr/>
        <a:lstStyle/>
        <a:p>
          <a:endParaRPr lang="pt-BR"/>
        </a:p>
      </dgm:t>
    </dgm:pt>
    <dgm:pt modelId="{8F794E80-93D0-40B9-B056-C27083D36AFA}" type="pres">
      <dgm:prSet presAssocID="{D422D6BB-8EAC-43BF-BC3A-003AEE30DF7C}" presName="Name0" presStyleCnt="0">
        <dgm:presLayoutVars>
          <dgm:dir/>
          <dgm:animLvl val="lvl"/>
          <dgm:resizeHandles/>
        </dgm:presLayoutVars>
      </dgm:prSet>
      <dgm:spPr/>
    </dgm:pt>
    <dgm:pt modelId="{71D1666E-45DC-4389-8C57-C00BE080340C}" type="pres">
      <dgm:prSet presAssocID="{3910BF56-FFC2-45B8-8D0A-5DDA049EF2BE}" presName="linNode" presStyleCnt="0"/>
      <dgm:spPr/>
    </dgm:pt>
    <dgm:pt modelId="{A10D14E3-0DF2-47ED-943B-409014F6F6D0}" type="pres">
      <dgm:prSet presAssocID="{3910BF56-FFC2-45B8-8D0A-5DDA049EF2BE}" presName="parentShp" presStyleLbl="node1" presStyleIdx="0" presStyleCnt="2" custScaleX="52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978C13-E4B2-4879-A0D3-0357CD98A629}" type="pres">
      <dgm:prSet presAssocID="{3910BF56-FFC2-45B8-8D0A-5DDA049EF2BE}" presName="childShp" presStyleLbl="bgAccFollowNode1" presStyleIdx="0" presStyleCnt="2" custScaleX="1291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AE6B0A9-D9D6-4E68-8E40-FE6909A51963}" type="pres">
      <dgm:prSet presAssocID="{0543AEB1-A465-41D6-A233-9577BD90C179}" presName="spacing" presStyleCnt="0"/>
      <dgm:spPr/>
    </dgm:pt>
    <dgm:pt modelId="{596A5EED-BADC-43A9-B98F-69914B2B44FB}" type="pres">
      <dgm:prSet presAssocID="{D283081A-CDCB-46DE-95A2-6721CD053284}" presName="linNode" presStyleCnt="0"/>
      <dgm:spPr/>
    </dgm:pt>
    <dgm:pt modelId="{3E7D22D1-3C6A-44E1-9B41-4EEB8EA1A5E8}" type="pres">
      <dgm:prSet presAssocID="{D283081A-CDCB-46DE-95A2-6721CD053284}" presName="parentShp" presStyleLbl="node1" presStyleIdx="1" presStyleCnt="2" custScaleX="528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41EA76-1E5D-4E28-9CA1-B0B2F277F118}" type="pres">
      <dgm:prSet presAssocID="{D283081A-CDCB-46DE-95A2-6721CD053284}" presName="childShp" presStyleLbl="bgAccFollowNode1" presStyleIdx="1" presStyleCnt="2" custScaleX="12916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D9854E-227D-4066-AE8E-CC9ACE9E5BE5}" srcId="{3910BF56-FFC2-45B8-8D0A-5DDA049EF2BE}" destId="{A6B41926-18F7-4996-A66C-1C03A21DD06C}" srcOrd="1" destOrd="0" parTransId="{6B7F716B-DBEC-4EAD-A61F-DA3960ECC7FA}" sibTransId="{A17C2205-5836-4C00-B707-1FCF27ADEB54}"/>
    <dgm:cxn modelId="{A4F458B8-6DBB-43F3-B365-5B0D8BA1C439}" type="presOf" srcId="{3910BF56-FFC2-45B8-8D0A-5DDA049EF2BE}" destId="{A10D14E3-0DF2-47ED-943B-409014F6F6D0}" srcOrd="0" destOrd="0" presId="urn:microsoft.com/office/officeart/2005/8/layout/vList6"/>
    <dgm:cxn modelId="{07A4EC73-93C8-477D-B163-E7F83E948A71}" type="presOf" srcId="{A6B41926-18F7-4996-A66C-1C03A21DD06C}" destId="{EE978C13-E4B2-4879-A0D3-0357CD98A629}" srcOrd="0" destOrd="1" presId="urn:microsoft.com/office/officeart/2005/8/layout/vList6"/>
    <dgm:cxn modelId="{F1C75AED-0C6D-4FEA-AB6F-C402834DFE62}" srcId="{D283081A-CDCB-46DE-95A2-6721CD053284}" destId="{85C3991E-CB4D-450A-975C-722CAF76A635}" srcOrd="1" destOrd="0" parTransId="{C3A783A8-9F1F-49AD-AE9D-C196C37C58A5}" sibTransId="{A77A2F9D-AAAE-49F5-985F-A2D23183B206}"/>
    <dgm:cxn modelId="{C2A38633-7D9B-4F98-8400-0D8B09E9FE80}" type="presOf" srcId="{4BF2AFB7-269A-4B55-8DD8-219FA02C8102}" destId="{EE978C13-E4B2-4879-A0D3-0357CD98A629}" srcOrd="0" destOrd="0" presId="urn:microsoft.com/office/officeart/2005/8/layout/vList6"/>
    <dgm:cxn modelId="{0F2AD553-D9E7-4BE1-A85A-256E6DFD8561}" srcId="{D422D6BB-8EAC-43BF-BC3A-003AEE30DF7C}" destId="{D283081A-CDCB-46DE-95A2-6721CD053284}" srcOrd="1" destOrd="0" parTransId="{0D28E0BB-D8C4-431A-B89A-332C9C42D340}" sibTransId="{03ECB252-ACB2-4723-87F1-6CDCDD634DED}"/>
    <dgm:cxn modelId="{B815208D-FFED-4296-B152-9B0B7BE6805D}" type="presOf" srcId="{D283081A-CDCB-46DE-95A2-6721CD053284}" destId="{3E7D22D1-3C6A-44E1-9B41-4EEB8EA1A5E8}" srcOrd="0" destOrd="0" presId="urn:microsoft.com/office/officeart/2005/8/layout/vList6"/>
    <dgm:cxn modelId="{8C6B13CF-6BC4-43A3-9FD6-6B9A136DF561}" srcId="{D422D6BB-8EAC-43BF-BC3A-003AEE30DF7C}" destId="{3910BF56-FFC2-45B8-8D0A-5DDA049EF2BE}" srcOrd="0" destOrd="0" parTransId="{9AA2B469-66ED-4FF0-A242-8D8F30188E36}" sibTransId="{0543AEB1-A465-41D6-A233-9577BD90C179}"/>
    <dgm:cxn modelId="{E330BFD3-32CB-41CF-ABBF-206EAA18175E}" srcId="{3910BF56-FFC2-45B8-8D0A-5DDA049EF2BE}" destId="{4BF2AFB7-269A-4B55-8DD8-219FA02C8102}" srcOrd="0" destOrd="0" parTransId="{8512D5A4-4A94-4360-A0D0-17E78770E92F}" sibTransId="{D21F44EB-CC86-4D1D-B57A-08754752D3E8}"/>
    <dgm:cxn modelId="{6D2177B6-303C-4D10-8106-FA5896CD40EF}" type="presOf" srcId="{A34E5355-C88E-40C1-84F6-B22ED46D521C}" destId="{3A41EA76-1E5D-4E28-9CA1-B0B2F277F118}" srcOrd="0" destOrd="0" presId="urn:microsoft.com/office/officeart/2005/8/layout/vList6"/>
    <dgm:cxn modelId="{B6BE4347-D8DA-47F5-8871-35F5F86CA676}" srcId="{D283081A-CDCB-46DE-95A2-6721CD053284}" destId="{2326C7A9-C925-42DA-90E2-6802F2FAD5D4}" srcOrd="2" destOrd="0" parTransId="{0B4D17BB-9BD6-45BA-BC81-B5C7451753D8}" sibTransId="{79ADC297-2AE2-45CD-988B-E746E9936CCC}"/>
    <dgm:cxn modelId="{DE59F986-B182-4261-8FE2-851F4515115E}" type="presOf" srcId="{2326C7A9-C925-42DA-90E2-6802F2FAD5D4}" destId="{3A41EA76-1E5D-4E28-9CA1-B0B2F277F118}" srcOrd="0" destOrd="2" presId="urn:microsoft.com/office/officeart/2005/8/layout/vList6"/>
    <dgm:cxn modelId="{49795BA2-D762-4ED2-9428-C3E2168F48BB}" type="presOf" srcId="{D422D6BB-8EAC-43BF-BC3A-003AEE30DF7C}" destId="{8F794E80-93D0-40B9-B056-C27083D36AFA}" srcOrd="0" destOrd="0" presId="urn:microsoft.com/office/officeart/2005/8/layout/vList6"/>
    <dgm:cxn modelId="{DDE13B39-0BDE-4E76-8EFF-875228F4FE03}" type="presOf" srcId="{BABA85D9-80CB-40F9-AF91-65F3C6BC6D82}" destId="{EE978C13-E4B2-4879-A0D3-0357CD98A629}" srcOrd="0" destOrd="2" presId="urn:microsoft.com/office/officeart/2005/8/layout/vList6"/>
    <dgm:cxn modelId="{6FC4071F-84C0-4865-9F34-1F7446563EE7}" srcId="{D283081A-CDCB-46DE-95A2-6721CD053284}" destId="{A34E5355-C88E-40C1-84F6-B22ED46D521C}" srcOrd="0" destOrd="0" parTransId="{B7152940-8097-46E9-89EA-5C71F96DB351}" sibTransId="{8F899870-FA4F-4BCD-9CD5-B897F1196163}"/>
    <dgm:cxn modelId="{55F2E84C-B9B2-4368-BAF5-735AA446AD45}" type="presOf" srcId="{85C3991E-CB4D-450A-975C-722CAF76A635}" destId="{3A41EA76-1E5D-4E28-9CA1-B0B2F277F118}" srcOrd="0" destOrd="1" presId="urn:microsoft.com/office/officeart/2005/8/layout/vList6"/>
    <dgm:cxn modelId="{5603ECB9-A0E8-469B-9831-B59D763D2335}" srcId="{3910BF56-FFC2-45B8-8D0A-5DDA049EF2BE}" destId="{BABA85D9-80CB-40F9-AF91-65F3C6BC6D82}" srcOrd="2" destOrd="0" parTransId="{A1824918-E294-41AB-B860-9A9501DE24EE}" sibTransId="{391565C2-1AEC-462F-B20B-F25882208F8B}"/>
    <dgm:cxn modelId="{52101B2A-759B-4AF6-B7CB-BBF8A414C1C6}" type="presParOf" srcId="{8F794E80-93D0-40B9-B056-C27083D36AFA}" destId="{71D1666E-45DC-4389-8C57-C00BE080340C}" srcOrd="0" destOrd="0" presId="urn:microsoft.com/office/officeart/2005/8/layout/vList6"/>
    <dgm:cxn modelId="{E9452579-584A-48C2-AAC3-C643EF777187}" type="presParOf" srcId="{71D1666E-45DC-4389-8C57-C00BE080340C}" destId="{A10D14E3-0DF2-47ED-943B-409014F6F6D0}" srcOrd="0" destOrd="0" presId="urn:microsoft.com/office/officeart/2005/8/layout/vList6"/>
    <dgm:cxn modelId="{F6267ED4-84F0-4E51-989B-51235932E98C}" type="presParOf" srcId="{71D1666E-45DC-4389-8C57-C00BE080340C}" destId="{EE978C13-E4B2-4879-A0D3-0357CD98A629}" srcOrd="1" destOrd="0" presId="urn:microsoft.com/office/officeart/2005/8/layout/vList6"/>
    <dgm:cxn modelId="{F825E336-E849-4DAC-AAD3-4EC455D01613}" type="presParOf" srcId="{8F794E80-93D0-40B9-B056-C27083D36AFA}" destId="{DAE6B0A9-D9D6-4E68-8E40-FE6909A51963}" srcOrd="1" destOrd="0" presId="urn:microsoft.com/office/officeart/2005/8/layout/vList6"/>
    <dgm:cxn modelId="{54EC68B6-CDDE-4911-9193-138576EBE3C5}" type="presParOf" srcId="{8F794E80-93D0-40B9-B056-C27083D36AFA}" destId="{596A5EED-BADC-43A9-B98F-69914B2B44FB}" srcOrd="2" destOrd="0" presId="urn:microsoft.com/office/officeart/2005/8/layout/vList6"/>
    <dgm:cxn modelId="{FCA3BD40-5F5F-46CB-ADDA-B6C23B74A7F4}" type="presParOf" srcId="{596A5EED-BADC-43A9-B98F-69914B2B44FB}" destId="{3E7D22D1-3C6A-44E1-9B41-4EEB8EA1A5E8}" srcOrd="0" destOrd="0" presId="urn:microsoft.com/office/officeart/2005/8/layout/vList6"/>
    <dgm:cxn modelId="{0747F0E8-722A-4398-A1BF-37C469B2F82B}" type="presParOf" srcId="{596A5EED-BADC-43A9-B98F-69914B2B44FB}" destId="{3A41EA76-1E5D-4E28-9CA1-B0B2F277F11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8CE2E-D635-41E1-8BF0-EB1349FC3976}">
      <dsp:nvSpPr>
        <dsp:cNvPr id="0" name=""/>
        <dsp:cNvSpPr/>
      </dsp:nvSpPr>
      <dsp:spPr>
        <a:xfrm>
          <a:off x="-5645404" y="-864343"/>
          <a:ext cx="6722547" cy="6722547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26E8F-BFD0-4395-B40A-EC92F32D0558}">
      <dsp:nvSpPr>
        <dsp:cNvPr id="0" name=""/>
        <dsp:cNvSpPr/>
      </dsp:nvSpPr>
      <dsp:spPr>
        <a:xfrm>
          <a:off x="693147" y="499386"/>
          <a:ext cx="3317968" cy="998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7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Resíduos sólidos urbanos</a:t>
          </a:r>
          <a:endParaRPr lang="pt-BR" sz="2200" b="1" kern="1200" dirty="0"/>
        </a:p>
      </dsp:txBody>
      <dsp:txXfrm>
        <a:off x="693147" y="499386"/>
        <a:ext cx="3317968" cy="998772"/>
      </dsp:txXfrm>
    </dsp:sp>
    <dsp:sp modelId="{E36D2BCB-769D-4833-A6E9-5BA1E2411477}">
      <dsp:nvSpPr>
        <dsp:cNvPr id="0" name=""/>
        <dsp:cNvSpPr/>
      </dsp:nvSpPr>
      <dsp:spPr>
        <a:xfrm>
          <a:off x="68915" y="374539"/>
          <a:ext cx="1248465" cy="1248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3601F-213D-43C4-9C0F-67082C3188F6}">
      <dsp:nvSpPr>
        <dsp:cNvPr id="0" name=""/>
        <dsp:cNvSpPr/>
      </dsp:nvSpPr>
      <dsp:spPr>
        <a:xfrm>
          <a:off x="1056201" y="1997544"/>
          <a:ext cx="2954915" cy="998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7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Município</a:t>
          </a:r>
          <a:endParaRPr lang="pt-BR" sz="2200" b="1" kern="1200" dirty="0"/>
        </a:p>
      </dsp:txBody>
      <dsp:txXfrm>
        <a:off x="1056201" y="1997544"/>
        <a:ext cx="2954915" cy="998772"/>
      </dsp:txXfrm>
    </dsp:sp>
    <dsp:sp modelId="{15403013-2272-437C-940D-BD053D4BA53A}">
      <dsp:nvSpPr>
        <dsp:cNvPr id="0" name=""/>
        <dsp:cNvSpPr/>
      </dsp:nvSpPr>
      <dsp:spPr>
        <a:xfrm>
          <a:off x="431968" y="1872697"/>
          <a:ext cx="1248465" cy="1248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CD7F6-4F48-4B97-B502-8B9EAFE1ABF3}">
      <dsp:nvSpPr>
        <dsp:cNvPr id="0" name=""/>
        <dsp:cNvSpPr/>
      </dsp:nvSpPr>
      <dsp:spPr>
        <a:xfrm>
          <a:off x="693147" y="3495702"/>
          <a:ext cx="3317968" cy="9987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9277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/>
            <a:t>Obrigações</a:t>
          </a:r>
          <a:endParaRPr lang="pt-BR" sz="2200" b="1" kern="1200" dirty="0"/>
        </a:p>
      </dsp:txBody>
      <dsp:txXfrm>
        <a:off x="693147" y="3495702"/>
        <a:ext cx="3317968" cy="998772"/>
      </dsp:txXfrm>
    </dsp:sp>
    <dsp:sp modelId="{F9B43C07-E828-40DD-8A9A-BD88A90F83B1}">
      <dsp:nvSpPr>
        <dsp:cNvPr id="0" name=""/>
        <dsp:cNvSpPr/>
      </dsp:nvSpPr>
      <dsp:spPr>
        <a:xfrm>
          <a:off x="68915" y="3370855"/>
          <a:ext cx="1248465" cy="1248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54630-E282-4B87-BCA6-0906C16B5496}">
      <dsp:nvSpPr>
        <dsp:cNvPr id="0" name=""/>
        <dsp:cNvSpPr/>
      </dsp:nvSpPr>
      <dsp:spPr>
        <a:xfrm>
          <a:off x="2376886" y="4037121"/>
          <a:ext cx="4768553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BC30B-EC57-4E41-86E4-74C6F0DBAA04}">
      <dsp:nvSpPr>
        <dsp:cNvPr id="0" name=""/>
        <dsp:cNvSpPr/>
      </dsp:nvSpPr>
      <dsp:spPr>
        <a:xfrm>
          <a:off x="2376886" y="2374777"/>
          <a:ext cx="4084617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BEE16-8213-41DE-BBF4-5A53DDC878E6}">
      <dsp:nvSpPr>
        <dsp:cNvPr id="0" name=""/>
        <dsp:cNvSpPr/>
      </dsp:nvSpPr>
      <dsp:spPr>
        <a:xfrm>
          <a:off x="2376886" y="712433"/>
          <a:ext cx="4768553" cy="0"/>
        </a:xfrm>
        <a:prstGeom prst="line">
          <a:avLst/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AA62-7133-406A-BF56-89DA5EA1D252}">
      <dsp:nvSpPr>
        <dsp:cNvPr id="0" name=""/>
        <dsp:cNvSpPr/>
      </dsp:nvSpPr>
      <dsp:spPr>
        <a:xfrm>
          <a:off x="0" y="0"/>
          <a:ext cx="4749555" cy="47495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229A1-C24C-4750-A357-1C7FF61205C4}">
      <dsp:nvSpPr>
        <dsp:cNvPr id="0" name=""/>
        <dsp:cNvSpPr/>
      </dsp:nvSpPr>
      <dsp:spPr>
        <a:xfrm>
          <a:off x="0" y="4181346"/>
          <a:ext cx="3039715" cy="557993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Gestão</a:t>
          </a:r>
          <a:endParaRPr lang="pt-BR" sz="4000" b="1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0" y="4181346"/>
        <a:ext cx="3039715" cy="557993"/>
      </dsp:txXfrm>
    </dsp:sp>
    <dsp:sp modelId="{49983DA1-CAEA-4D29-B5C3-7ECFDD2128E0}">
      <dsp:nvSpPr>
        <dsp:cNvPr id="0" name=""/>
        <dsp:cNvSpPr/>
      </dsp:nvSpPr>
      <dsp:spPr>
        <a:xfrm>
          <a:off x="6054511" y="0"/>
          <a:ext cx="1401968" cy="142486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5BFC5-F378-449F-9C1A-FCDF290562E1}">
      <dsp:nvSpPr>
        <dsp:cNvPr id="0" name=""/>
        <dsp:cNvSpPr/>
      </dsp:nvSpPr>
      <dsp:spPr>
        <a:xfrm>
          <a:off x="7711173" y="377297"/>
          <a:ext cx="3326869" cy="670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Planejamento</a:t>
          </a:r>
          <a:endParaRPr lang="pt-BR" sz="2000" b="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7711173" y="377297"/>
        <a:ext cx="3326869" cy="670271"/>
      </dsp:txXfrm>
    </dsp:sp>
    <dsp:sp modelId="{548CF447-0ACF-488C-BA40-E5E1D72E7D54}">
      <dsp:nvSpPr>
        <dsp:cNvPr id="0" name=""/>
        <dsp:cNvSpPr/>
      </dsp:nvSpPr>
      <dsp:spPr>
        <a:xfrm>
          <a:off x="5749070" y="1662344"/>
          <a:ext cx="1424866" cy="14248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0C0AE-7D52-4F48-95A6-D73476D56422}">
      <dsp:nvSpPr>
        <dsp:cNvPr id="0" name=""/>
        <dsp:cNvSpPr/>
      </dsp:nvSpPr>
      <dsp:spPr>
        <a:xfrm>
          <a:off x="7173936" y="1662344"/>
          <a:ext cx="1869495" cy="142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Controle/ Verificação da Execução</a:t>
          </a:r>
          <a:endParaRPr lang="pt-BR" sz="2000" b="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7173936" y="1662344"/>
        <a:ext cx="1869495" cy="1424866"/>
      </dsp:txXfrm>
    </dsp:sp>
    <dsp:sp modelId="{10D85EA3-E4B6-4683-B827-800AB99E1820}">
      <dsp:nvSpPr>
        <dsp:cNvPr id="0" name=""/>
        <dsp:cNvSpPr/>
      </dsp:nvSpPr>
      <dsp:spPr>
        <a:xfrm>
          <a:off x="6433006" y="3324688"/>
          <a:ext cx="1424866" cy="142486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14D53-96FD-449C-B21C-971F2255E7F0}">
      <dsp:nvSpPr>
        <dsp:cNvPr id="0" name=""/>
        <dsp:cNvSpPr/>
      </dsp:nvSpPr>
      <dsp:spPr>
        <a:xfrm>
          <a:off x="7857872" y="3324688"/>
          <a:ext cx="1457350" cy="1424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Análise/ Revisão</a:t>
          </a:r>
          <a:endParaRPr lang="pt-BR" sz="2000" b="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7857872" y="3324688"/>
        <a:ext cx="1457350" cy="14248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72E44-CCC7-43AA-8D7B-5A31697BE180}">
      <dsp:nvSpPr>
        <dsp:cNvPr id="0" name=""/>
        <dsp:cNvSpPr/>
      </dsp:nvSpPr>
      <dsp:spPr>
        <a:xfrm>
          <a:off x="0" y="0"/>
          <a:ext cx="2544514" cy="521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Diagnóstico da situação</a:t>
          </a:r>
          <a:endParaRPr lang="pt-BR" sz="1400" kern="1200" dirty="0"/>
        </a:p>
      </dsp:txBody>
      <dsp:txXfrm>
        <a:off x="15273" y="15273"/>
        <a:ext cx="1937738" cy="490928"/>
      </dsp:txXfrm>
    </dsp:sp>
    <dsp:sp modelId="{D5471617-2BA1-41DA-8526-C9616A62EDCF}">
      <dsp:nvSpPr>
        <dsp:cNvPr id="0" name=""/>
        <dsp:cNvSpPr/>
      </dsp:nvSpPr>
      <dsp:spPr>
        <a:xfrm>
          <a:off x="213103" y="616288"/>
          <a:ext cx="2544514" cy="521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Metas para universalização</a:t>
          </a:r>
          <a:endParaRPr lang="pt-BR" sz="1400" kern="1200" dirty="0"/>
        </a:p>
      </dsp:txBody>
      <dsp:txXfrm>
        <a:off x="228376" y="631561"/>
        <a:ext cx="1961906" cy="490928"/>
      </dsp:txXfrm>
    </dsp:sp>
    <dsp:sp modelId="{70CAE845-EDCE-4EE9-B9E7-7AB9A95FE423}">
      <dsp:nvSpPr>
        <dsp:cNvPr id="0" name=""/>
        <dsp:cNvSpPr/>
      </dsp:nvSpPr>
      <dsp:spPr>
        <a:xfrm>
          <a:off x="423025" y="1232576"/>
          <a:ext cx="2544514" cy="521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Programas, projetos e ações</a:t>
          </a:r>
          <a:endParaRPr lang="pt-BR" sz="1400" kern="1200" dirty="0"/>
        </a:p>
      </dsp:txBody>
      <dsp:txXfrm>
        <a:off x="438298" y="1247849"/>
        <a:ext cx="1965087" cy="490928"/>
      </dsp:txXfrm>
    </dsp:sp>
    <dsp:sp modelId="{5E811475-5448-4E54-8A70-8C9A41D1A366}">
      <dsp:nvSpPr>
        <dsp:cNvPr id="0" name=""/>
        <dsp:cNvSpPr/>
      </dsp:nvSpPr>
      <dsp:spPr>
        <a:xfrm>
          <a:off x="636128" y="1848864"/>
          <a:ext cx="2544514" cy="5214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Avaliação sistemática</a:t>
          </a:r>
          <a:endParaRPr lang="pt-BR" sz="1400" kern="1200" dirty="0"/>
        </a:p>
      </dsp:txBody>
      <dsp:txXfrm>
        <a:off x="651401" y="1864137"/>
        <a:ext cx="1961906" cy="490928"/>
      </dsp:txXfrm>
    </dsp:sp>
    <dsp:sp modelId="{6F2975AE-7B2B-4BD5-B59E-0C9706BCD1E0}">
      <dsp:nvSpPr>
        <dsp:cNvPr id="0" name=""/>
        <dsp:cNvSpPr/>
      </dsp:nvSpPr>
      <dsp:spPr>
        <a:xfrm>
          <a:off x="2205555" y="399402"/>
          <a:ext cx="338958" cy="338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281821" y="399402"/>
        <a:ext cx="186426" cy="255066"/>
      </dsp:txXfrm>
    </dsp:sp>
    <dsp:sp modelId="{19F66E97-8407-42B7-885C-9E86E6F21CDF}">
      <dsp:nvSpPr>
        <dsp:cNvPr id="0" name=""/>
        <dsp:cNvSpPr/>
      </dsp:nvSpPr>
      <dsp:spPr>
        <a:xfrm>
          <a:off x="2418659" y="1015690"/>
          <a:ext cx="338958" cy="338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494925" y="1015690"/>
        <a:ext cx="186426" cy="255066"/>
      </dsp:txXfrm>
    </dsp:sp>
    <dsp:sp modelId="{055C43EE-540B-4370-931A-23D59A97B92B}">
      <dsp:nvSpPr>
        <dsp:cNvPr id="0" name=""/>
        <dsp:cNvSpPr/>
      </dsp:nvSpPr>
      <dsp:spPr>
        <a:xfrm>
          <a:off x="2628581" y="1631978"/>
          <a:ext cx="338958" cy="338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600" kern="1200"/>
        </a:p>
      </dsp:txBody>
      <dsp:txXfrm>
        <a:off x="2704847" y="1631978"/>
        <a:ext cx="186426" cy="2550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4B16F-C733-4726-9462-27C846D66BD6}">
      <dsp:nvSpPr>
        <dsp:cNvPr id="0" name=""/>
        <dsp:cNvSpPr/>
      </dsp:nvSpPr>
      <dsp:spPr>
        <a:xfrm rot="5400000">
          <a:off x="-260650" y="263436"/>
          <a:ext cx="1737667" cy="1216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Plano de resíduos</a:t>
          </a:r>
          <a:endParaRPr lang="pt-BR" sz="1800" b="1" kern="1200" dirty="0"/>
        </a:p>
      </dsp:txBody>
      <dsp:txXfrm rot="-5400000">
        <a:off x="1" y="610970"/>
        <a:ext cx="1216367" cy="521300"/>
      </dsp:txXfrm>
    </dsp:sp>
    <dsp:sp modelId="{FC143693-9DC8-4EBB-B07E-563DC7E155BD}">
      <dsp:nvSpPr>
        <dsp:cNvPr id="0" name=""/>
        <dsp:cNvSpPr/>
      </dsp:nvSpPr>
      <dsp:spPr>
        <a:xfrm rot="5400000">
          <a:off x="4820229" y="-3601076"/>
          <a:ext cx="1129483" cy="8337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</a:rPr>
            <a:t>O plano de saneamento básico e de resíduos sólidos, conforme as Leis Federais nº 11.445/2007 e nº 12.305/2010.</a:t>
          </a:r>
          <a:endParaRPr lang="pt-BR" sz="2000" kern="1200" dirty="0"/>
        </a:p>
      </dsp:txBody>
      <dsp:txXfrm rot="-5400000">
        <a:off x="1216367" y="57923"/>
        <a:ext cx="8282071" cy="1019209"/>
      </dsp:txXfrm>
    </dsp:sp>
    <dsp:sp modelId="{EE02E880-773C-4F31-9C52-8ED8B388E535}">
      <dsp:nvSpPr>
        <dsp:cNvPr id="0" name=""/>
        <dsp:cNvSpPr/>
      </dsp:nvSpPr>
      <dsp:spPr>
        <a:xfrm rot="5400000">
          <a:off x="-260650" y="1808520"/>
          <a:ext cx="1737667" cy="1216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PPA</a:t>
          </a:r>
          <a:endParaRPr lang="pt-BR" sz="2000" b="1" kern="1200" dirty="0"/>
        </a:p>
      </dsp:txBody>
      <dsp:txXfrm rot="-5400000">
        <a:off x="1" y="2156054"/>
        <a:ext cx="1216367" cy="521300"/>
      </dsp:txXfrm>
    </dsp:sp>
    <dsp:sp modelId="{1055D376-0338-4AB0-B263-7643D257568D}">
      <dsp:nvSpPr>
        <dsp:cNvPr id="0" name=""/>
        <dsp:cNvSpPr/>
      </dsp:nvSpPr>
      <dsp:spPr>
        <a:xfrm rot="5400000">
          <a:off x="4820229" y="-2055992"/>
          <a:ext cx="1129483" cy="8337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</a:rPr>
            <a:t>O PPA deverá estabelecer as despesas de capital e outras delas decorrentes para a execução dos programas de investimentos e ações de natureza continuada previstas no plano de resíduos sólidos.</a:t>
          </a:r>
          <a:endParaRPr lang="pt-BR" sz="2000" kern="1200" dirty="0"/>
        </a:p>
      </dsp:txBody>
      <dsp:txXfrm rot="-5400000">
        <a:off x="1216367" y="1603007"/>
        <a:ext cx="8282071" cy="1019209"/>
      </dsp:txXfrm>
    </dsp:sp>
    <dsp:sp modelId="{EBDDDAD8-59BA-4A98-B093-C48661361E1D}">
      <dsp:nvSpPr>
        <dsp:cNvPr id="0" name=""/>
        <dsp:cNvSpPr/>
      </dsp:nvSpPr>
      <dsp:spPr>
        <a:xfrm rot="5400000">
          <a:off x="-260650" y="3353604"/>
          <a:ext cx="1737667" cy="12163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/>
            <a:t>LOA</a:t>
          </a:r>
          <a:endParaRPr lang="pt-BR" sz="2800" b="1" kern="1200" dirty="0"/>
        </a:p>
      </dsp:txBody>
      <dsp:txXfrm rot="-5400000">
        <a:off x="1" y="3701138"/>
        <a:ext cx="1216367" cy="521300"/>
      </dsp:txXfrm>
    </dsp:sp>
    <dsp:sp modelId="{9568C495-D534-46A2-BCF6-3E9C2BDE11A1}">
      <dsp:nvSpPr>
        <dsp:cNvPr id="0" name=""/>
        <dsp:cNvSpPr/>
      </dsp:nvSpPr>
      <dsp:spPr>
        <a:xfrm rot="5400000">
          <a:off x="4820229" y="-510908"/>
          <a:ext cx="1129483" cy="8337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</a:rPr>
            <a:t>A LOA deverá consignar dotações de recursos para os serviços públicos de limpeza urbana e de manejo de resíduos sólidos urbanos.</a:t>
          </a:r>
          <a:endParaRPr lang="pt-BR" sz="2000" kern="1200" dirty="0"/>
        </a:p>
      </dsp:txBody>
      <dsp:txXfrm rot="-5400000">
        <a:off x="1216367" y="3148091"/>
        <a:ext cx="8282071" cy="10192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78C13-E4B2-4879-A0D3-0357CD98A629}">
      <dsp:nvSpPr>
        <dsp:cNvPr id="0" name=""/>
        <dsp:cNvSpPr/>
      </dsp:nvSpPr>
      <dsp:spPr>
        <a:xfrm>
          <a:off x="2395680" y="379"/>
          <a:ext cx="8511922" cy="1480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1600" b="1" kern="1200" dirty="0" smtClean="0">
              <a:solidFill>
                <a:srgbClr val="FF0000"/>
              </a:solidFill>
              <a:latin typeface="+mn-lt"/>
              <a:ea typeface="Lato Regular" panose="020F0502020204030203" pitchFamily="34" charset="0"/>
              <a:cs typeface="Calibri" panose="020F0502020204030204" charset="0"/>
            </a:rPr>
            <a:t>Disponibilidade</a:t>
          </a:r>
          <a:r>
            <a:rPr lang="pt-B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</a:rPr>
            <a:t> de aterros para a Disposição Final Imediata.</a:t>
          </a:r>
          <a:endParaRPr lang="pt-BR" sz="1600" b="1" kern="1200" dirty="0">
            <a:solidFill>
              <a:schemeClr val="tx2">
                <a:lumMod val="90000"/>
                <a:lumOff val="10000"/>
              </a:schemeClr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cs typeface="Calibri" panose="020F0502020204030204" charset="0"/>
              <a:sym typeface="+mn-ea"/>
            </a:rPr>
            <a:t>Estudo Técnico elaborado pelo TCETO</a:t>
          </a:r>
          <a:r>
            <a:rPr lang="pt-B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  <a:sym typeface="+mn-ea"/>
            </a:rPr>
            <a:t>.</a:t>
          </a:r>
          <a:endParaRPr lang="pt-BR" sz="1600" b="1" kern="1200" dirty="0">
            <a:solidFill>
              <a:schemeClr val="tx2">
                <a:lumMod val="90000"/>
                <a:lumOff val="10000"/>
              </a:schemeClr>
            </a:solidFill>
            <a:latin typeface="+mn-lt"/>
            <a:ea typeface="+mn-ea"/>
            <a:cs typeface="Calibri" panose="020F050202020403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</a:rPr>
            <a:t>Construção e operação de estação de transbordo.</a:t>
          </a:r>
          <a:endParaRPr lang="pt-BR" sz="1600" b="1" kern="1200" dirty="0">
            <a:solidFill>
              <a:schemeClr val="tx2">
                <a:lumMod val="90000"/>
                <a:lumOff val="10000"/>
              </a:schemeClr>
            </a:solidFill>
            <a:latin typeface="+mn-lt"/>
            <a:ea typeface="Lato Regular" panose="020F0502020204030203" pitchFamily="34" charset="0"/>
            <a:cs typeface="Calibri" panose="020F0502020204030204" charset="0"/>
          </a:endParaRPr>
        </a:p>
      </dsp:txBody>
      <dsp:txXfrm>
        <a:off x="2395680" y="185503"/>
        <a:ext cx="7956550" cy="1110745"/>
      </dsp:txXfrm>
    </dsp:sp>
    <dsp:sp modelId="{A10D14E3-0DF2-47ED-943B-409014F6F6D0}">
      <dsp:nvSpPr>
        <dsp:cNvPr id="0" name=""/>
        <dsp:cNvSpPr/>
      </dsp:nvSpPr>
      <dsp:spPr>
        <a:xfrm>
          <a:off x="75409" y="379"/>
          <a:ext cx="2320271" cy="1480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Transbordo e Transporte</a:t>
          </a:r>
          <a:endParaRPr lang="pt-BR" sz="2400" b="1" kern="1200" dirty="0"/>
        </a:p>
      </dsp:txBody>
      <dsp:txXfrm>
        <a:off x="147705" y="72675"/>
        <a:ext cx="2175679" cy="1336401"/>
      </dsp:txXfrm>
    </dsp:sp>
    <dsp:sp modelId="{3A41EA76-1E5D-4E28-9CA1-B0B2F277F118}">
      <dsp:nvSpPr>
        <dsp:cNvPr id="0" name=""/>
        <dsp:cNvSpPr/>
      </dsp:nvSpPr>
      <dsp:spPr>
        <a:xfrm>
          <a:off x="2395680" y="1629472"/>
          <a:ext cx="8511922" cy="1480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1600" b="1" kern="1200" dirty="0" smtClean="0">
              <a:solidFill>
                <a:srgbClr val="FF0000"/>
              </a:solidFill>
              <a:latin typeface="+mn-lt"/>
              <a:cs typeface="Calibri" panose="020F0502020204030204" charset="0"/>
            </a:rPr>
            <a:t>Indisponibilidade</a:t>
          </a:r>
          <a:r>
            <a:rPr lang="pt-B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cs typeface="Calibri" panose="020F0502020204030204" charset="0"/>
            </a:rPr>
            <a:t> de aterros para a Disposição Final Imediata</a:t>
          </a:r>
          <a:endParaRPr lang="pt-BR" sz="1600" b="1" kern="1200" dirty="0">
            <a:solidFill>
              <a:schemeClr val="tx2">
                <a:lumMod val="90000"/>
                <a:lumOff val="10000"/>
              </a:schemeClr>
            </a:solidFill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  <a:sym typeface="+mn-ea"/>
            </a:rPr>
            <a:t>Implementação de célula temporária de resíduos sólidos.</a:t>
          </a:r>
          <a:endParaRPr lang="pt-BR" sz="1600" b="1" kern="1200" dirty="0">
            <a:solidFill>
              <a:schemeClr val="tx2">
                <a:lumMod val="90000"/>
                <a:lumOff val="10000"/>
              </a:schemeClr>
            </a:solidFill>
            <a:latin typeface="+mn-lt"/>
            <a:ea typeface="+mn-ea"/>
            <a:cs typeface="Calibri" panose="020F050202020403020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pt-BR" sz="1600" b="1" kern="1200" dirty="0" smtClean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</a:rPr>
            <a:t>Celebração do Termo de Ajustamento de Gestão (TAG).</a:t>
          </a:r>
          <a:endParaRPr lang="pt-BR" sz="1600" b="1" kern="1200" dirty="0">
            <a:solidFill>
              <a:schemeClr val="tx2">
                <a:lumMod val="90000"/>
                <a:lumOff val="10000"/>
              </a:schemeClr>
            </a:solidFill>
            <a:latin typeface="+mn-lt"/>
            <a:ea typeface="Lato Regular" panose="020F0502020204030203" pitchFamily="34" charset="0"/>
            <a:cs typeface="Calibri" panose="020F0502020204030204" charset="0"/>
          </a:endParaRPr>
        </a:p>
      </dsp:txBody>
      <dsp:txXfrm>
        <a:off x="2395680" y="1814596"/>
        <a:ext cx="7956550" cy="1110745"/>
      </dsp:txXfrm>
    </dsp:sp>
    <dsp:sp modelId="{3E7D22D1-3C6A-44E1-9B41-4EEB8EA1A5E8}">
      <dsp:nvSpPr>
        <dsp:cNvPr id="0" name=""/>
        <dsp:cNvSpPr/>
      </dsp:nvSpPr>
      <dsp:spPr>
        <a:xfrm>
          <a:off x="75409" y="1629472"/>
          <a:ext cx="2320271" cy="1480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Célula Temporária</a:t>
          </a:r>
          <a:endParaRPr lang="pt-BR" sz="2400" b="1" kern="1200" dirty="0"/>
        </a:p>
      </dsp:txBody>
      <dsp:txXfrm>
        <a:off x="147705" y="1701768"/>
        <a:ext cx="2175679" cy="1336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B83A62-0688-4AAE-BA3A-958EAC657B72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8C390-6E63-4A14-898E-202AF50E40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600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E8C390-6E63-4A14-898E-202AF50E409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136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70951-8017-D864-48E2-7FE8CD9D0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BC82B8-E4BA-A124-CF04-7A5948A74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E002A7-63E5-04C2-9A9A-8D3CF5EC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BC3176-304F-A6F7-14FC-DA7AC35C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16DA9F-8135-3331-8D03-6FF1FE56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98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7D9C33-2C21-90E6-72ED-E36044C6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F8FF1CE-AD23-0728-E1AC-19F2FF36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A1FD23-55F5-DCFD-2A6A-C34E4198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A16609-839E-3F1E-BEA1-106C90E8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D395BE-EC95-3A78-9A53-895ABBC68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699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A0961AD-E4A2-2FDE-3215-EED4B1E0D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5813E3E-AC69-52D5-969D-D6A866893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52FA17-1D92-C885-F220-F9B8209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23AF4-C5EE-D6DE-40C9-D5637E06F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4FB170-E347-1D2A-84B2-324C9BFB5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053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ED974-426B-7EEB-C142-03B6778AA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7CCB19-EF0C-0160-17BA-27DA3CB49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F56FEB-17DF-055B-965B-4EDE5A7B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3F49F9-0E65-D399-C87C-F15559C54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27A3A-9287-CEFF-4F67-E941E81F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34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71385-A48C-CCD0-13AC-6FCDBDB4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598FB3-B3AB-B4F1-5158-2DC311330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A7FBFD-99BF-0BA4-349B-BE6F41E1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9483DC-AA8B-CB0E-FDA9-58A490FBB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2A6905-19AB-EC5E-E769-D4A883051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27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1D7AA-ADCC-68B7-B1C3-5C15EE15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3522E7-8E60-9082-E709-7D599D4BB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94B81C2-9349-22DC-14D7-2908F2F76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A5444F-1FDE-E3A3-BC9C-E3C55B6E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56F6A1-F966-9198-71E1-52A2C811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5D3F8C9-FF51-F33E-913F-FFAE2562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577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E7446D-6E21-E317-A11B-DF9FB7171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8782E3-472D-1B8F-4F5D-040B4E6F5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D8AD06-95A8-E5A8-0C9A-7F21A7A8E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439A8A-C59D-C825-13E5-C2E0DBCF4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4135EC-49FA-D675-58B9-14E17B4B8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DB96D9D-2EBB-8AB2-004B-20AF1C10E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5BE749E-7F33-D84F-55CA-07B00B1F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38369D0-4829-3406-45A1-1C5B906A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1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0988D-C6D7-F51D-D163-EF9021836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2BEB104-AB22-B58C-5505-4D7ED563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35208A8-AC63-FC7D-8DD1-82B1A2B63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6467313-B202-DC30-1AA1-31AE2EF4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278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072AF5-BD97-125F-AE8A-5978E1CA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6A320BB-BD75-882A-6BE6-D373B5E75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8D99867-E572-580C-CB46-B8F41FD4D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27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F04DC9-1612-054E-74E4-CBE5BF7CF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1B7748-EF51-B72A-676F-80571A477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A3D940-09B6-2933-C4B8-11135E9B9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697DD6-804C-AD24-4D4E-C5D344117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6C1D41-8A44-3ABA-CAA5-114C17741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4F69E2-30E6-D8C8-AF53-4BBF5F41D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7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8DF6E-21B6-FD39-D5CF-603D8C0ED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29C3B9-2AC8-E4FF-DEA2-03185EC9F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F67343-0B6F-32DD-BCAD-C984E60DD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D65361-0007-65C2-7D99-EA5E834A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6F749F-815F-3AF7-04A6-E3AB2271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26864B-156C-920E-45A4-00A4B9ED3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37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18C621E-7021-910F-596A-F8D92770E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133ED8-1B41-44BF-AAE6-C5B067C82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0223D6-E8A0-6963-563B-FF45A8BAB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9FCB12-0482-1040-AA29-63B748D58031}" type="datetimeFigureOut">
              <a:rPr lang="pt-BR" smtClean="0"/>
              <a:t>04/12/2024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51125F-D6E8-EBD6-9DDC-84DAA0280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4F4F37-5AE7-5D51-B20A-256C9AC6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3D58CB-61DB-A747-97D4-DA4F94B90B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64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1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0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image" Target="../media/image9.png"/><Relationship Id="rId3" Type="http://schemas.openxmlformats.org/officeDocument/2006/relationships/tags" Target="../tags/tag7.xml"/><Relationship Id="rId21" Type="http://schemas.openxmlformats.org/officeDocument/2006/relationships/image" Target="../media/image12.png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image" Target="../media/image8.png"/><Relationship Id="rId2" Type="http://schemas.openxmlformats.org/officeDocument/2006/relationships/tags" Target="../tags/tag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10" Type="http://schemas.openxmlformats.org/officeDocument/2006/relationships/tags" Target="../tags/tag14.xml"/><Relationship Id="rId19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A237B-A806-1FF4-45C1-1506B3DD2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AC8BDA-3A5D-0C2C-0E39-76E51210BA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5547C2C-076B-4227-5B9F-E002F5A221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971162-7350-D8FC-D379-C74C4E9D6087}"/>
              </a:ext>
            </a:extLst>
          </p:cNvPr>
          <p:cNvSpPr txBox="1"/>
          <p:nvPr/>
        </p:nvSpPr>
        <p:spPr>
          <a:xfrm>
            <a:off x="2206107" y="2738646"/>
            <a:ext cx="7779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0" dirty="0" smtClean="0">
                <a:solidFill>
                  <a:schemeClr val="bg2"/>
                </a:solidFill>
                <a:effectLst/>
                <a:latin typeface="+mj-lt"/>
              </a:rPr>
              <a:t>GESTÃO ADEQUADA DE RESÍDUOS SÓLIDOS URBANOS</a:t>
            </a:r>
            <a:endParaRPr lang="pt-BR" sz="40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324F9F9-3E9E-D73C-82CF-887DBF008026}"/>
              </a:ext>
            </a:extLst>
          </p:cNvPr>
          <p:cNvSpPr txBox="1"/>
          <p:nvPr/>
        </p:nvSpPr>
        <p:spPr>
          <a:xfrm>
            <a:off x="3920067" y="4305999"/>
            <a:ext cx="4351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i="0" dirty="0" smtClean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+mj-lt"/>
              </a:rPr>
              <a:t>Dener Alves de Souza</a:t>
            </a:r>
            <a:r>
              <a:rPr lang="pt-BR" sz="3000" i="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+mj-lt"/>
              </a:rPr>
              <a:t/>
            </a:r>
            <a:br>
              <a:rPr lang="pt-BR" sz="3000" i="0" dirty="0">
                <a:solidFill>
                  <a:schemeClr val="tx1">
                    <a:lumMod val="25000"/>
                    <a:lumOff val="75000"/>
                  </a:schemeClr>
                </a:solidFill>
                <a:effectLst/>
                <a:latin typeface="+mj-lt"/>
              </a:rPr>
            </a:br>
            <a:r>
              <a:rPr lang="pt-BR" sz="1500" b="1" i="1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rPr>
              <a:t>Auditor de Controle Externo</a:t>
            </a:r>
            <a:endParaRPr lang="pt-BR" sz="1500" b="1" i="1" dirty="0">
              <a:solidFill>
                <a:schemeClr val="tx1">
                  <a:lumMod val="25000"/>
                  <a:lumOff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556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3066" y="258445"/>
            <a:ext cx="11081385" cy="1017270"/>
          </a:xfrm>
        </p:spPr>
        <p:txBody>
          <a:bodyPr>
            <a:normAutofit/>
          </a:bodyPr>
          <a:lstStyle/>
          <a:p>
            <a:r>
              <a:rPr lang="pt-BR" altLang="en-US" sz="40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cs typeface="Calibri" panose="020F0502020204030204" charset="0"/>
              </a:rPr>
              <a:t>DA FISCALIZAÇÃO</a:t>
            </a:r>
          </a:p>
        </p:txBody>
      </p:sp>
      <p:sp>
        <p:nvSpPr>
          <p:cNvPr id="5" name="Lorem ipsum dolor sit amet, consectetur adipiscing elit. Aliquam in pulvinar diam. Donec dictum porttitor diam eu tempor."/>
          <p:cNvSpPr txBox="1"/>
          <p:nvPr>
            <p:custDataLst>
              <p:tags r:id="rId1"/>
            </p:custDataLst>
          </p:nvPr>
        </p:nvSpPr>
        <p:spPr>
          <a:xfrm>
            <a:off x="473075" y="1276350"/>
            <a:ext cx="11379200" cy="260994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100">
                <a:solidFill>
                  <a:srgbClr val="A6A6A6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marL="342900" indent="-34290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Lato Regular" panose="020F0502020204030203" pitchFamily="34" charset="0"/>
                <a:cs typeface="Calibri" panose="020F0502020204030204" charset="0"/>
              </a:rPr>
              <a:t>Será identificado o titular do serviço, podendo ser:</a:t>
            </a:r>
          </a:p>
          <a:p>
            <a:pPr marL="914400" lvl="1" indent="-4572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defRPr/>
            </a:pPr>
            <a:r>
              <a:rPr lang="pt-BR" sz="22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</a:rPr>
              <a:t>Município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</a:rPr>
              <a:t>, no caso de interesse local;</a:t>
            </a:r>
          </a:p>
          <a:p>
            <a:pPr marL="914400" lvl="1" indent="-4572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defRPr/>
            </a:pPr>
            <a:r>
              <a:rPr lang="pt-BR" sz="2200" b="1" dirty="0">
                <a:solidFill>
                  <a:schemeClr val="tx2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Estado do Tocantins, em conjunto com os municípios</a:t>
            </a:r>
            <a:r>
              <a:rPr lang="pt-BR" sz="2200" dirty="0">
                <a:solidFill>
                  <a:schemeClr val="tx2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 que compartilham efetivamente instalações operacionais integrantes de regiões metropolitanas, aglomerações urbanas e microrregiões; ou</a:t>
            </a:r>
          </a:p>
          <a:p>
            <a:pPr marL="914400" lvl="1" indent="-4572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defRPr/>
            </a:pPr>
            <a:r>
              <a:rPr lang="pt-BR" sz="2200" b="1" dirty="0">
                <a:solidFill>
                  <a:schemeClr val="tx2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Consórcio público</a:t>
            </a:r>
            <a:r>
              <a:rPr lang="pt-BR" sz="2200" dirty="0" smtClean="0">
                <a:solidFill>
                  <a:schemeClr val="tx2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196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3066" y="135894"/>
            <a:ext cx="11081385" cy="646528"/>
          </a:xfrm>
        </p:spPr>
        <p:txBody>
          <a:bodyPr>
            <a:normAutofit/>
          </a:bodyPr>
          <a:lstStyle/>
          <a:p>
            <a:r>
              <a:rPr lang="pt-BR" altLang="en-US" sz="36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cs typeface="Calibri" panose="020F0502020204030204" charset="0"/>
              </a:rPr>
              <a:t>DA FISCALIZAÇÃO</a:t>
            </a:r>
          </a:p>
        </p:txBody>
      </p:sp>
      <p:sp>
        <p:nvSpPr>
          <p:cNvPr id="6" name="Lorem ipsum dolor sit amet, consectetur adipiscing elit. Aliquam in pulvinar diam. Donec dictum porttitor diam eu tempor."/>
          <p:cNvSpPr txBox="1"/>
          <p:nvPr>
            <p:custDataLst>
              <p:tags r:id="rId1"/>
            </p:custDataLst>
          </p:nvPr>
        </p:nvSpPr>
        <p:spPr>
          <a:xfrm>
            <a:off x="473075" y="984113"/>
            <a:ext cx="5400000" cy="179433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100">
                <a:solidFill>
                  <a:srgbClr val="A6A6A6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defRPr/>
            </a:pPr>
            <a:r>
              <a:rPr lang="pt-BR" sz="24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Lato Regular" panose="020F0502020204030203" pitchFamily="34" charset="0"/>
                <a:cs typeface="Calibri" panose="020F0502020204030204" charset="0"/>
              </a:rPr>
              <a:t>Disposição irregular:</a:t>
            </a:r>
          </a:p>
          <a:p>
            <a:pPr marL="799200" indent="-34290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Lato Regular" panose="020F0502020204030203" pitchFamily="34" charset="0"/>
                <a:cs typeface="Calibri" panose="020F0502020204030204" charset="0"/>
              </a:rPr>
              <a:t>Lixão;</a:t>
            </a:r>
          </a:p>
          <a:p>
            <a:pPr marL="799200" indent="-34290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Lato Regular" panose="020F0502020204030203" pitchFamily="34" charset="0"/>
                <a:cs typeface="Calibri" panose="020F0502020204030204" charset="0"/>
              </a:rPr>
              <a:t>Aterro Controlado;</a:t>
            </a:r>
          </a:p>
          <a:p>
            <a:pPr marL="799200" indent="-342900" algn="just" fontAlgn="auto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Lato Regular" panose="020F0502020204030203" pitchFamily="34" charset="0"/>
                <a:cs typeface="Calibri" panose="020F0502020204030204" charset="0"/>
              </a:rPr>
              <a:t>Outras formas irregulares</a:t>
            </a: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Calibri" panose="020F0502020204030204" charset="0"/>
              </a:rPr>
              <a:t>.</a:t>
            </a:r>
            <a:endParaRPr lang="pt-BR" sz="20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cs typeface="Calibri" panose="020F0502020204030204" charset="0"/>
            </a:endParaRPr>
          </a:p>
        </p:txBody>
      </p:sp>
      <p:sp>
        <p:nvSpPr>
          <p:cNvPr id="7" name="Lorem ipsum dolor sit amet, consectetur adipiscing elit. Aliquam in pulvinar diam. Donec dictum porttitor diam eu tempor."/>
          <p:cNvSpPr txBox="1"/>
          <p:nvPr>
            <p:custDataLst>
              <p:tags r:id="rId2"/>
            </p:custDataLst>
          </p:nvPr>
        </p:nvSpPr>
        <p:spPr>
          <a:xfrm>
            <a:off x="6356972" y="984113"/>
            <a:ext cx="5400000" cy="154555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100">
                <a:solidFill>
                  <a:srgbClr val="A6A6A6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algn="just" fontAlgn="auto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defRPr/>
            </a:pPr>
            <a:r>
              <a:rPr lang="pt-BR" sz="24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Disposição adequada:</a:t>
            </a:r>
            <a:endParaRPr lang="pt-BR" sz="2400" b="1" u="sng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Lato Regular" panose="020F0502020204030203" pitchFamily="34" charset="0"/>
              <a:cs typeface="Calibri" panose="020F0502020204030204" charset="0"/>
            </a:endParaRPr>
          </a:p>
          <a:p>
            <a:pPr marL="800100" lvl="1" indent="-342900"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sz="20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Aterro sanitário licenciado pelo órgão </a:t>
            </a: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ambiental</a:t>
            </a:r>
            <a:r>
              <a:rPr lang="pt-BR" sz="2000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.</a:t>
            </a:r>
            <a:endParaRPr lang="pt-BR" sz="2000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  <a:p>
            <a:pPr marL="342900" lvl="1" indent="-342900" algn="just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pt-BR" sz="2000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</a:endParaRPr>
          </a:p>
        </p:txBody>
      </p:sp>
      <p:sp>
        <p:nvSpPr>
          <p:cNvPr id="8" name="Caixa de Texto 8"/>
          <p:cNvSpPr txBox="1"/>
          <p:nvPr>
            <p:custDataLst>
              <p:tags r:id="rId3"/>
            </p:custDataLst>
          </p:nvPr>
        </p:nvSpPr>
        <p:spPr>
          <a:xfrm>
            <a:off x="10419986" y="4032133"/>
            <a:ext cx="165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 b="1" dirty="0"/>
              <a:t>Fonte de imagem</a:t>
            </a:r>
            <a:r>
              <a:rPr lang="pt-BR" altLang="en-US" sz="1200" b="1" dirty="0" smtClean="0"/>
              <a:t>:</a:t>
            </a:r>
            <a:endParaRPr lang="pt-BR" altLang="en-US" sz="1200" dirty="0" smtClean="0"/>
          </a:p>
          <a:p>
            <a:r>
              <a:rPr lang="pt-BR" altLang="en-US" sz="1200" dirty="0" smtClean="0"/>
              <a:t>MDR/GIZ </a:t>
            </a:r>
            <a:r>
              <a:rPr lang="pt-BR" altLang="en-US" sz="1200" dirty="0"/>
              <a:t>(2021)</a:t>
            </a:r>
          </a:p>
        </p:txBody>
      </p:sp>
      <p:pic>
        <p:nvPicPr>
          <p:cNvPr id="9" name="Imagem 8" descr="imagem3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6586" y="1998477"/>
            <a:ext cx="3818722" cy="305428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5" y="2831520"/>
            <a:ext cx="5400000" cy="215649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73065" y="5269579"/>
            <a:ext cx="11498976" cy="597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pt-BR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 Os aterros sanitários deverão atender às condicionantes estabelecidas nas licenças ambientais emitidas pelo órgão ambiental competente.</a:t>
            </a:r>
            <a:endParaRPr lang="pt-BR" b="1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</a:endParaRPr>
          </a:p>
        </p:txBody>
      </p:sp>
      <p:sp>
        <p:nvSpPr>
          <p:cNvPr id="10" name="Caixa de Texto 8"/>
          <p:cNvSpPr txBox="1"/>
          <p:nvPr>
            <p:custDataLst>
              <p:tags r:id="rId4"/>
            </p:custDataLst>
          </p:nvPr>
        </p:nvSpPr>
        <p:spPr>
          <a:xfrm>
            <a:off x="5787510" y="2884601"/>
            <a:ext cx="553998" cy="208456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altLang="en-US" sz="1200" b="1" dirty="0"/>
              <a:t>Fonte de imagem</a:t>
            </a:r>
            <a:r>
              <a:rPr lang="pt-BR" altLang="en-US" sz="1200" b="1" dirty="0" smtClean="0"/>
              <a:t>:</a:t>
            </a:r>
            <a:endParaRPr lang="pt-BR" altLang="en-US" sz="1200" dirty="0" smtClean="0"/>
          </a:p>
          <a:p>
            <a:r>
              <a:rPr lang="pt-BR" altLang="en-US" sz="1200" dirty="0" smtClean="0"/>
              <a:t>TCETO </a:t>
            </a:r>
            <a:r>
              <a:rPr lang="pt-BR" altLang="en-US" sz="1200" dirty="0"/>
              <a:t>(</a:t>
            </a:r>
            <a:r>
              <a:rPr lang="pt-BR" altLang="en-US" sz="1200" dirty="0" smtClean="0"/>
              <a:t>2024)</a:t>
            </a:r>
            <a:endParaRPr lang="pt-B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007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68316" y="258445"/>
            <a:ext cx="11081385" cy="694055"/>
          </a:xfrm>
        </p:spPr>
        <p:txBody>
          <a:bodyPr>
            <a:normAutofit/>
          </a:bodyPr>
          <a:lstStyle/>
          <a:p>
            <a:r>
              <a:rPr lang="pt-BR" altLang="en-US" sz="36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cs typeface="Calibri" panose="020F0502020204030204" charset="0"/>
              </a:rPr>
              <a:t>DOS INSTRUMENTOS DE PLANEJAMENTO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36751815"/>
              </p:ext>
            </p:extLst>
          </p:nvPr>
        </p:nvGraphicFramePr>
        <p:xfrm>
          <a:off x="682616" y="1104265"/>
          <a:ext cx="9553576" cy="4833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53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40342"/>
            <a:ext cx="11081385" cy="1814962"/>
          </a:xfrm>
        </p:spPr>
        <p:txBody>
          <a:bodyPr>
            <a:normAutofit/>
          </a:bodyPr>
          <a:lstStyle/>
          <a:p>
            <a:r>
              <a:rPr lang="pt-BR" altLang="en-US" sz="32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DA </a:t>
            </a:r>
            <a:r>
              <a:rPr lang="pt-BR" altLang="en-US" sz="3200" b="1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COBRANÇA</a:t>
            </a:r>
            <a:br>
              <a:rPr lang="pt-BR" altLang="en-US" sz="3200" b="1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</a:br>
            <a:r>
              <a:rPr lang="pt-BR" altLang="en-US" sz="3200" b="1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Calibri" panose="020F0502020204030204" charset="0"/>
              </a:rPr>
              <a:t>dos</a:t>
            </a:r>
            <a:br>
              <a:rPr lang="pt-BR" altLang="en-US" sz="3200" b="1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Calibri" panose="020F0502020204030204" charset="0"/>
              </a:rPr>
            </a:br>
            <a:r>
              <a:rPr lang="pt-BR" altLang="en-US" sz="3200" b="1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Calibri" panose="020F0502020204030204" charset="0"/>
              </a:rPr>
              <a:t>serviços</a:t>
            </a:r>
            <a:endParaRPr lang="pt-BR" altLang="en-US" sz="3200" b="1" u="sng" cap="all" dirty="0">
              <a:solidFill>
                <a:schemeClr val="tx2">
                  <a:lumMod val="90000"/>
                  <a:lumOff val="10000"/>
                </a:schemeClr>
              </a:solidFill>
              <a:uFillTx/>
              <a:latin typeface="+mn-lt"/>
              <a:cs typeface="Calibri" panose="020F050202020403020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4EE3F9-A8F4-E260-FC1B-ABD75BA69FDB}"/>
              </a:ext>
            </a:extLst>
          </p:cNvPr>
          <p:cNvSpPr/>
          <p:nvPr/>
        </p:nvSpPr>
        <p:spPr>
          <a:xfrm>
            <a:off x="3324001" y="489315"/>
            <a:ext cx="3060000" cy="46166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dirty="0" smtClean="0">
                <a:solidFill>
                  <a:schemeClr val="bg1"/>
                </a:solidFill>
                <a:latin typeface="+mn-lt"/>
                <a:cs typeface="Calibri" panose="020F0502020204030204" pitchFamily="34" charset="0"/>
                <a:sym typeface="Helvetica"/>
              </a:rPr>
              <a:t>C</a:t>
            </a:r>
            <a:r>
              <a:rPr kumimoji="0" lang="pt-BR" sz="24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obrança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C4DF9F3-5493-35B4-C791-12CEC2559EDD}"/>
              </a:ext>
            </a:extLst>
          </p:cNvPr>
          <p:cNvSpPr/>
          <p:nvPr/>
        </p:nvSpPr>
        <p:spPr>
          <a:xfrm>
            <a:off x="2447272" y="1494469"/>
            <a:ext cx="2137025" cy="6771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Taxa</a:t>
            </a:r>
            <a:b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</a:b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(Lei)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D1F6B96-15AF-488A-F0A4-7E5C9CB6E31E}"/>
              </a:ext>
            </a:extLst>
          </p:cNvPr>
          <p:cNvSpPr/>
          <p:nvPr/>
        </p:nvSpPr>
        <p:spPr>
          <a:xfrm>
            <a:off x="5106577" y="1386747"/>
            <a:ext cx="2775735" cy="892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Tarifa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(Contrato, Decreto, Resolução)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22F5176-E031-9E06-039F-C03AC66586A5}"/>
              </a:ext>
            </a:extLst>
          </p:cNvPr>
          <p:cNvSpPr/>
          <p:nvPr/>
        </p:nvSpPr>
        <p:spPr>
          <a:xfrm>
            <a:off x="3397632" y="2805991"/>
            <a:ext cx="3060000" cy="83099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Estrutura de cobrança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858026C-FB37-4712-8FB7-15DE53461EF3}"/>
              </a:ext>
            </a:extLst>
          </p:cNvPr>
          <p:cNvSpPr/>
          <p:nvPr/>
        </p:nvSpPr>
        <p:spPr>
          <a:xfrm>
            <a:off x="1460954" y="4028775"/>
            <a:ext cx="2160000" cy="830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Parâmetros de cobrança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AEAB949-362B-EF2D-6FA6-20698EAD0FB9}"/>
              </a:ext>
            </a:extLst>
          </p:cNvPr>
          <p:cNvSpPr/>
          <p:nvPr/>
        </p:nvSpPr>
        <p:spPr>
          <a:xfrm>
            <a:off x="3847982" y="4028775"/>
            <a:ext cx="2160000" cy="830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Categorias de usuários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95FACFC-1061-DE40-D52D-3F335755F00A}"/>
              </a:ext>
            </a:extLst>
          </p:cNvPr>
          <p:cNvSpPr/>
          <p:nvPr/>
        </p:nvSpPr>
        <p:spPr>
          <a:xfrm>
            <a:off x="6234310" y="4028775"/>
            <a:ext cx="3813572" cy="83099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Valor unitário de cobrança </a:t>
            </a:r>
            <a:r>
              <a:rPr kumimoji="0" lang="pt-BR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(UFM, R$)</a:t>
            </a:r>
            <a:endParaRPr kumimoji="0" lang="pt-BR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13" name="Conector: Angulado 14">
            <a:extLst>
              <a:ext uri="{FF2B5EF4-FFF2-40B4-BE49-F238E27FC236}">
                <a16:creationId xmlns:a16="http://schemas.microsoft.com/office/drawing/2014/main" id="{CC6A4ECE-11B4-35C2-FF4A-179C110B1913}"/>
              </a:ext>
            </a:extLst>
          </p:cNvPr>
          <p:cNvCxnSpPr>
            <a:stCxn id="6" idx="2"/>
            <a:endCxn id="7" idx="0"/>
          </p:cNvCxnSpPr>
          <p:nvPr/>
        </p:nvCxnSpPr>
        <p:spPr>
          <a:xfrm rot="5400000">
            <a:off x="3913148" y="553615"/>
            <a:ext cx="543491" cy="1338216"/>
          </a:xfrm>
          <a:prstGeom prst="bentConnector3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: Angulado 15">
            <a:extLst>
              <a:ext uri="{FF2B5EF4-FFF2-40B4-BE49-F238E27FC236}">
                <a16:creationId xmlns:a16="http://schemas.microsoft.com/office/drawing/2014/main" id="{61FAF898-04F3-1C7C-C20F-CE3A55B5FBB0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 rot="16200000" flipH="1">
            <a:off x="5456339" y="348640"/>
            <a:ext cx="435769" cy="1640444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: Angulado 16">
            <a:extLst>
              <a:ext uri="{FF2B5EF4-FFF2-40B4-BE49-F238E27FC236}">
                <a16:creationId xmlns:a16="http://schemas.microsoft.com/office/drawing/2014/main" id="{F3F895A0-411C-D5C1-0EBB-28CCA39C895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 rot="16200000" flipH="1">
            <a:off x="3904500" y="1782859"/>
            <a:ext cx="634416" cy="1411847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: Angulado 18">
            <a:extLst>
              <a:ext uri="{FF2B5EF4-FFF2-40B4-BE49-F238E27FC236}">
                <a16:creationId xmlns:a16="http://schemas.microsoft.com/office/drawing/2014/main" id="{4DE1CC98-47B5-DABE-0DDA-C06E00BDB0B8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rot="5400000">
            <a:off x="5447692" y="1759238"/>
            <a:ext cx="526694" cy="1566813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ector: Angulado 19">
            <a:extLst>
              <a:ext uri="{FF2B5EF4-FFF2-40B4-BE49-F238E27FC236}">
                <a16:creationId xmlns:a16="http://schemas.microsoft.com/office/drawing/2014/main" id="{B31897CE-BEDB-A654-2533-06C2BB72E05C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5400000">
            <a:off x="3538399" y="2639541"/>
            <a:ext cx="391789" cy="2386678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: Angulado 20">
            <a:extLst>
              <a:ext uri="{FF2B5EF4-FFF2-40B4-BE49-F238E27FC236}">
                <a16:creationId xmlns:a16="http://schemas.microsoft.com/office/drawing/2014/main" id="{D38BF3A4-A180-823B-CCF3-80391AFBE0BE}"/>
              </a:ext>
            </a:extLst>
          </p:cNvPr>
          <p:cNvCxnSpPr>
            <a:cxnSpLocks/>
            <a:stCxn id="9" idx="2"/>
            <a:endCxn id="12" idx="0"/>
          </p:cNvCxnSpPr>
          <p:nvPr/>
        </p:nvCxnSpPr>
        <p:spPr>
          <a:xfrm rot="16200000" flipH="1">
            <a:off x="6338470" y="2226148"/>
            <a:ext cx="391789" cy="3213464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95B828B-EBE7-5994-6876-E4C1E7D35F2C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4927632" y="3636986"/>
            <a:ext cx="350" cy="391789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Retângulo 19">
            <a:extLst>
              <a:ext uri="{FF2B5EF4-FFF2-40B4-BE49-F238E27FC236}">
                <a16:creationId xmlns:a16="http://schemas.microsoft.com/office/drawing/2014/main" id="{0A64D0FE-D9EF-CA8F-F847-13F13B8B6111}"/>
              </a:ext>
            </a:extLst>
          </p:cNvPr>
          <p:cNvSpPr/>
          <p:nvPr/>
        </p:nvSpPr>
        <p:spPr>
          <a:xfrm>
            <a:off x="3386495" y="5198515"/>
            <a:ext cx="3060000" cy="83099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Documento de arrecadação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BF0F8BD3-7B5E-8CDF-59B2-B92956692406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 flipV="1">
            <a:off x="6446495" y="5614012"/>
            <a:ext cx="2048618" cy="1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Retângulo 21">
            <a:extLst>
              <a:ext uri="{FF2B5EF4-FFF2-40B4-BE49-F238E27FC236}">
                <a16:creationId xmlns:a16="http://schemas.microsoft.com/office/drawing/2014/main" id="{D83D9C6E-5B44-A613-184F-65D2B269A11E}"/>
              </a:ext>
            </a:extLst>
          </p:cNvPr>
          <p:cNvSpPr/>
          <p:nvPr/>
        </p:nvSpPr>
        <p:spPr>
          <a:xfrm>
            <a:off x="8495113" y="5198514"/>
            <a:ext cx="3553818" cy="830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8000" marR="0" indent="-1440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1600" dirty="0">
                <a:latin typeface="+mn-lt"/>
                <a:cs typeface="Calibri" panose="020F0502020204030204" pitchFamily="34" charset="0"/>
              </a:rPr>
              <a:t>Fatura específica;</a:t>
            </a:r>
          </a:p>
          <a:p>
            <a:pPr marL="108000" marR="0" indent="-1440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Cofaturamento; ou</a:t>
            </a:r>
          </a:p>
          <a:p>
            <a:pPr marL="108000" marR="0" indent="-1440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1600" dirty="0">
                <a:latin typeface="+mn-lt"/>
                <a:cs typeface="Calibri" panose="020F0502020204030204" pitchFamily="34" charset="0"/>
              </a:rPr>
              <a:t>Junto com a guia do IPTU.</a:t>
            </a:r>
            <a:endParaRPr kumimoji="0" lang="pt-BR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Calibri" panose="020F0502020204030204" pitchFamily="34" charset="0"/>
              <a:sym typeface="Helvetica"/>
            </a:endParaRPr>
          </a:p>
        </p:txBody>
      </p:sp>
      <p:cxnSp>
        <p:nvCxnSpPr>
          <p:cNvPr id="23" name="Conector: Angulado 25">
            <a:extLst>
              <a:ext uri="{FF2B5EF4-FFF2-40B4-BE49-F238E27FC236}">
                <a16:creationId xmlns:a16="http://schemas.microsoft.com/office/drawing/2014/main" id="{7EECB220-5D09-06B1-E89C-9AF82396BACD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6200000" flipH="1">
            <a:off x="3559352" y="3841371"/>
            <a:ext cx="338745" cy="2375541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Conector: Angulado 26">
            <a:extLst>
              <a:ext uri="{FF2B5EF4-FFF2-40B4-BE49-F238E27FC236}">
                <a16:creationId xmlns:a16="http://schemas.microsoft.com/office/drawing/2014/main" id="{99395584-4FD7-5036-DF9E-DC74659954F9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5400000">
            <a:off x="6359424" y="3416842"/>
            <a:ext cx="338745" cy="3224601"/>
          </a:xfrm>
          <a:prstGeom prst="bentConnector3">
            <a:avLst>
              <a:gd name="adj1" fmla="val 50000"/>
            </a:avLst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07392C39-6F72-A546-3E42-A09EEED2584C}"/>
              </a:ext>
            </a:extLst>
          </p:cNvPr>
          <p:cNvCxnSpPr>
            <a:cxnSpLocks/>
            <a:stCxn id="11" idx="2"/>
            <a:endCxn id="20" idx="0"/>
          </p:cNvCxnSpPr>
          <p:nvPr/>
        </p:nvCxnSpPr>
        <p:spPr>
          <a:xfrm flipH="1">
            <a:off x="4916495" y="4859770"/>
            <a:ext cx="11487" cy="338745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5BC0D4DC-6B5B-0824-4103-02402EB51D7E}"/>
              </a:ext>
            </a:extLst>
          </p:cNvPr>
          <p:cNvCxnSpPr>
            <a:cxnSpLocks/>
            <a:stCxn id="6" idx="3"/>
            <a:endCxn id="27" idx="1"/>
          </p:cNvCxnSpPr>
          <p:nvPr/>
        </p:nvCxnSpPr>
        <p:spPr>
          <a:xfrm>
            <a:off x="6384001" y="720147"/>
            <a:ext cx="744160" cy="0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Retângulo 26">
            <a:extLst>
              <a:ext uri="{FF2B5EF4-FFF2-40B4-BE49-F238E27FC236}">
                <a16:creationId xmlns:a16="http://schemas.microsoft.com/office/drawing/2014/main" id="{8F85F89C-9024-D50B-7E9F-D00B559D9B29}"/>
              </a:ext>
            </a:extLst>
          </p:cNvPr>
          <p:cNvSpPr/>
          <p:nvPr/>
        </p:nvSpPr>
        <p:spPr>
          <a:xfrm>
            <a:off x="7128161" y="335427"/>
            <a:ext cx="4920770" cy="769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1600" dirty="0">
                <a:latin typeface="+mn-lt"/>
                <a:cs typeface="Calibri" panose="020F0502020204030204" pitchFamily="34" charset="0"/>
              </a:rPr>
              <a:t>Garantir a sustentabilidade </a:t>
            </a:r>
            <a:r>
              <a:rPr lang="pt-BR" sz="1600" dirty="0" smtClean="0">
                <a:latin typeface="+mn-lt"/>
                <a:cs typeface="Calibri" panose="020F0502020204030204" pitchFamily="34" charset="0"/>
              </a:rPr>
              <a:t>econômico-financeira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(</a:t>
            </a:r>
            <a:r>
              <a:rPr kumimoji="0" lang="pt-BR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Art. 29 da Lei n° 11.445, de 2007)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165D3B0A-F818-9ED6-74B6-8D29D60DCF1C}"/>
              </a:ext>
            </a:extLst>
          </p:cNvPr>
          <p:cNvCxnSpPr>
            <a:cxnSpLocks/>
            <a:stCxn id="8" idx="3"/>
            <a:endCxn id="29" idx="1"/>
          </p:cNvCxnSpPr>
          <p:nvPr/>
        </p:nvCxnSpPr>
        <p:spPr>
          <a:xfrm>
            <a:off x="7882312" y="1833022"/>
            <a:ext cx="1083746" cy="0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Retângulo 28">
            <a:extLst>
              <a:ext uri="{FF2B5EF4-FFF2-40B4-BE49-F238E27FC236}">
                <a16:creationId xmlns:a16="http://schemas.microsoft.com/office/drawing/2014/main" id="{BCF429CE-DCE2-B8DA-4B3C-6E904858FC0E}"/>
              </a:ext>
            </a:extLst>
          </p:cNvPr>
          <p:cNvSpPr/>
          <p:nvPr/>
        </p:nvSpPr>
        <p:spPr>
          <a:xfrm>
            <a:off x="8966058" y="1571413"/>
            <a:ext cx="3082873" cy="523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45719" tIns="45719" rIns="45719" bIns="45719" numCol="1" spcCol="38100" rtlCol="0" anchor="ctr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pt-BR" sz="1600" dirty="0">
                <a:latin typeface="+mn-lt"/>
                <a:cs typeface="Calibri" panose="020F0502020204030204" pitchFamily="34" charset="0"/>
              </a:rPr>
              <a:t>Preferencialmente </a:t>
            </a:r>
            <a:r>
              <a:rPr lang="pt-BR" sz="1600" dirty="0" smtClean="0">
                <a:latin typeface="+mn-lt"/>
                <a:cs typeface="Calibri" panose="020F0502020204030204" pitchFamily="34" charset="0"/>
              </a:rPr>
              <a:t>tarifa</a:t>
            </a: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pt-BR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(Resolução</a:t>
            </a:r>
            <a:r>
              <a:rPr kumimoji="0" lang="pt-BR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cs typeface="Calibri" panose="020F0502020204030204" pitchFamily="34" charset="0"/>
                <a:sym typeface="Helvetica"/>
              </a:rPr>
              <a:t> ANA n° 79/2021)</a:t>
            </a:r>
            <a:endParaRPr kumimoji="0" lang="pt-BR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39" name="Caixa de Texto 1"/>
          <p:cNvSpPr txBox="1"/>
          <p:nvPr>
            <p:custDataLst>
              <p:tags r:id="rId1"/>
            </p:custDataLst>
          </p:nvPr>
        </p:nvSpPr>
        <p:spPr>
          <a:xfrm>
            <a:off x="0" y="5899378"/>
            <a:ext cx="52467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05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Fonte: ANA (2023)</a:t>
            </a:r>
            <a:endParaRPr lang="pt-BR" altLang="en-US" sz="105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47650" y="220345"/>
            <a:ext cx="11433175" cy="665480"/>
          </a:xfrm>
        </p:spPr>
        <p:txBody>
          <a:bodyPr>
            <a:normAutofit/>
          </a:bodyPr>
          <a:lstStyle/>
          <a:p>
            <a:r>
              <a:rPr lang="pt-BR" altLang="en-US" sz="36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cs typeface="Calibri" panose="020F0502020204030204" charset="0"/>
              </a:rPr>
              <a:t>POSSIBILIDADE DE Cobrança</a:t>
            </a:r>
          </a:p>
        </p:txBody>
      </p:sp>
      <p:sp>
        <p:nvSpPr>
          <p:cNvPr id="5" name="CaixaDeTexto 12"/>
          <p:cNvSpPr txBox="1"/>
          <p:nvPr>
            <p:custDataLst>
              <p:tags r:id="rId2"/>
            </p:custDataLst>
          </p:nvPr>
        </p:nvSpPr>
        <p:spPr bwMode="white">
          <a:xfrm>
            <a:off x="5339080" y="1465580"/>
            <a:ext cx="6341745" cy="1684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just"/>
            <a:r>
              <a:rPr lang="pt-BR" sz="16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</a:rPr>
              <a:t>Súmula Vinculante 19 </a:t>
            </a:r>
            <a:r>
              <a:rPr lang="pt-BR" sz="1600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</a:rPr>
              <a:t>(STF)</a:t>
            </a:r>
          </a:p>
          <a:p>
            <a:pPr algn="just"/>
            <a:r>
              <a:rPr lang="pt-B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</a:rPr>
              <a:t>“</a:t>
            </a:r>
            <a:r>
              <a:rPr lang="pt-BR" sz="16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</a:rPr>
              <a:t>A taxa cobrada exclusivamente em razão dos serviços públicos de coleta, remoção e tratamento ou destinação de lixo ou resíduos provenientes de imóveis, não viola o artigo 145, II, da Constituição Federal</a:t>
            </a:r>
            <a:r>
              <a:rPr lang="pt-B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</a:rPr>
              <a:t>.”</a:t>
            </a:r>
          </a:p>
        </p:txBody>
      </p:sp>
      <p:sp>
        <p:nvSpPr>
          <p:cNvPr id="6" name="CaixaDeTexto 12"/>
          <p:cNvSpPr txBox="1"/>
          <p:nvPr>
            <p:custDataLst>
              <p:tags r:id="rId3"/>
            </p:custDataLst>
          </p:nvPr>
        </p:nvSpPr>
        <p:spPr bwMode="white">
          <a:xfrm>
            <a:off x="5415915" y="3149600"/>
            <a:ext cx="6370320" cy="1637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 algn="just"/>
            <a:r>
              <a:rPr lang="pt-BR" sz="16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</a:rPr>
              <a:t>Serviço não passível de cobrança</a:t>
            </a:r>
            <a:endParaRPr lang="pt-BR" sz="1600" u="sng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</a:endParaRPr>
          </a:p>
          <a:p>
            <a:pPr algn="just"/>
            <a:r>
              <a:rPr lang="pt-B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</a:rPr>
              <a:t>O SLU destina a prover o asseio dos espaços públicos urbanos, por exemplo a varrição, não sendo possível determinar a parcela que o usuário usufrui do serviço, isto é, o serviço é indivisível.</a:t>
            </a:r>
          </a:p>
        </p:txBody>
      </p:sp>
      <p:pic>
        <p:nvPicPr>
          <p:cNvPr id="7" name="Imagem 6" descr="cobranca (1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39917" y="1539875"/>
            <a:ext cx="4989638" cy="3124835"/>
          </a:xfrm>
          <a:prstGeom prst="rect">
            <a:avLst/>
          </a:prstGeom>
        </p:spPr>
      </p:pic>
      <p:sp>
        <p:nvSpPr>
          <p:cNvPr id="8" name="Caixa de Texto 1"/>
          <p:cNvSpPr txBox="1"/>
          <p:nvPr>
            <p:custDataLst>
              <p:tags r:id="rId5"/>
            </p:custDataLst>
          </p:nvPr>
        </p:nvSpPr>
        <p:spPr>
          <a:xfrm>
            <a:off x="1569085" y="4648765"/>
            <a:ext cx="30283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Fonte de imagem:</a:t>
            </a:r>
            <a:r>
              <a:rPr lang="pt-BR" altLang="en-US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 ANA (2021)</a:t>
            </a:r>
          </a:p>
        </p:txBody>
      </p:sp>
    </p:spTree>
    <p:extLst>
      <p:ext uri="{BB962C8B-B14F-4D97-AF65-F5344CB8AC3E}">
        <p14:creationId xmlns:p14="http://schemas.microsoft.com/office/powerpoint/2010/main" val="16384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DC9E9-54D6-89BE-0980-42B5B479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173"/>
            <a:ext cx="10515600" cy="652970"/>
          </a:xfrm>
        </p:spPr>
        <p:txBody>
          <a:bodyPr>
            <a:normAutofit/>
          </a:bodyPr>
          <a:lstStyle/>
          <a:p>
            <a:r>
              <a:rPr lang="pt-BR" sz="3600" b="1" u="sng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REGULARIZAÇÃO DA DISPOSIÇÃO FINAL</a:t>
            </a:r>
            <a:endParaRPr lang="pt-BR" sz="3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89862833"/>
              </p:ext>
            </p:extLst>
          </p:nvPr>
        </p:nvGraphicFramePr>
        <p:xfrm>
          <a:off x="838200" y="2705494"/>
          <a:ext cx="10983012" cy="3110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tângulo 4"/>
          <p:cNvSpPr/>
          <p:nvPr/>
        </p:nvSpPr>
        <p:spPr>
          <a:xfrm>
            <a:off x="838200" y="1242776"/>
            <a:ext cx="109830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Na esfera </a:t>
            </a:r>
            <a:r>
              <a:rPr lang="pt-BR" sz="2000" b="1" u="sng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controladora do TCE/TO</a:t>
            </a:r>
            <a:r>
              <a:rPr lang="pt-BR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os municípios que não tenham implantado a disposição final </a:t>
            </a:r>
            <a:r>
              <a:rPr lang="pt-BR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em aterros sanitário, </a:t>
            </a:r>
            <a:r>
              <a:rPr lang="pt-BR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deverão regularizar a situação </a:t>
            </a:r>
            <a:r>
              <a:rPr lang="pt-BR" sz="2000" b="1" dirty="0">
                <a:solidFill>
                  <a:srgbClr val="FF0000"/>
                </a:solidFill>
              </a:rPr>
              <a:t>até a data de 31 de março de </a:t>
            </a:r>
            <a:r>
              <a:rPr lang="pt-BR" sz="2000" b="1" dirty="0" smtClean="0">
                <a:solidFill>
                  <a:srgbClr val="FF0000"/>
                </a:solidFill>
              </a:rPr>
              <a:t>2025</a:t>
            </a:r>
            <a:r>
              <a:rPr lang="pt-BR" sz="20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pt-BR"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DC9E9-54D6-89BE-0980-42B5B479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85" y="91746"/>
            <a:ext cx="10515600" cy="643543"/>
          </a:xfrm>
        </p:spPr>
        <p:txBody>
          <a:bodyPr>
            <a:normAutofit/>
          </a:bodyPr>
          <a:lstStyle/>
          <a:p>
            <a:r>
              <a:rPr lang="pt-BR" sz="3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Estudo do Regionalização do TCETO</a:t>
            </a:r>
            <a:endParaRPr lang="pt-BR" sz="3600" b="1" u="sng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0EFC06-C926-6028-E2E9-5CBAD3D0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85" y="895545"/>
            <a:ext cx="6345026" cy="5140015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pt-BR" sz="19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  <a:sym typeface="+mn-ea"/>
              </a:rPr>
              <a:t>Escala mínima para aterro sanitário 100 mil </a:t>
            </a:r>
            <a:r>
              <a:rPr lang="pt-BR" sz="1900" b="1" dirty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  <a:sym typeface="+mn-ea"/>
              </a:rPr>
              <a:t>habitantes (Acórdão 389/2023-TCU; e Acórdão 2.697/2011-TCU </a:t>
            </a:r>
            <a:r>
              <a:rPr lang="pt-BR" sz="19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  <a:sym typeface="+mn-ea"/>
              </a:rPr>
              <a:t>)</a:t>
            </a:r>
          </a:p>
          <a:p>
            <a:pPr marL="285750" indent="-285750" algn="just"/>
            <a:r>
              <a:rPr lang="pt-BR" sz="19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  <a:sym typeface="+mn-ea"/>
              </a:rPr>
              <a:t>Realização de transbordo compartilhado;</a:t>
            </a:r>
          </a:p>
          <a:p>
            <a:pPr marL="285750" indent="-285750" algn="just"/>
            <a:r>
              <a:rPr lang="pt-BR" sz="1900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Estimativa de custos para disposição final em aterros sanitários;</a:t>
            </a:r>
            <a:endParaRPr lang="pt-BR" sz="1900" b="1" dirty="0">
              <a:solidFill>
                <a:schemeClr val="tx1">
                  <a:lumMod val="90000"/>
                  <a:lumOff val="10000"/>
                </a:schemeClr>
              </a:solidFill>
              <a:cs typeface="Calibri" panose="020F0502020204030204" charset="0"/>
            </a:endParaRPr>
          </a:p>
          <a:p>
            <a:endParaRPr lang="pt-BR" sz="24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4" name="Imagem 3" descr="C:\Users\ikaropc\AppData\Local\Packages\Microsoft.Windows.Photos_8wekyb3d8bbwe\TempState\ShareServiceTempFolder\2024-03-04_MAPA_REGIONAIS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5517" y="895545"/>
            <a:ext cx="4128941" cy="5181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 descr="image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72215" y="2879887"/>
            <a:ext cx="3348217" cy="3061407"/>
          </a:xfrm>
          <a:prstGeom prst="rect">
            <a:avLst/>
          </a:prstGeom>
        </p:spPr>
      </p:pic>
      <p:pic>
        <p:nvPicPr>
          <p:cNvPr id="9" name="Imagem 8" descr="downloa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432" y="2879887"/>
            <a:ext cx="2740827" cy="1823753"/>
          </a:xfrm>
          <a:prstGeom prst="rect">
            <a:avLst/>
          </a:prstGeom>
        </p:spPr>
      </p:pic>
      <p:pic>
        <p:nvPicPr>
          <p:cNvPr id="10" name="Imagem 9" descr="download (1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432" y="4720425"/>
            <a:ext cx="1629923" cy="122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84810" y="98186"/>
            <a:ext cx="11081385" cy="401431"/>
          </a:xfrm>
        </p:spPr>
        <p:txBody>
          <a:bodyPr>
            <a:normAutofit fontScale="90000"/>
          </a:bodyPr>
          <a:lstStyle/>
          <a:p>
            <a:r>
              <a:rPr lang="pt-BR" altLang="en-US" sz="4000" b="1" u="sng" cap="all" dirty="0">
                <a:solidFill>
                  <a:schemeClr val="tx1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CUSTO </a:t>
            </a:r>
            <a:r>
              <a:rPr lang="pt-BR" altLang="en-US" sz="4000" b="1" u="sng" cap="all" dirty="0" smtClean="0">
                <a:solidFill>
                  <a:schemeClr val="tx1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DOS </a:t>
            </a:r>
            <a:r>
              <a:rPr lang="pt-BR" altLang="en-US" sz="4000" b="1" u="sng" cap="all" dirty="0">
                <a:solidFill>
                  <a:schemeClr val="tx1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ATERROS SANITÁRIOS (TCE/TO)</a:t>
            </a:r>
          </a:p>
        </p:txBody>
      </p:sp>
      <p:sp>
        <p:nvSpPr>
          <p:cNvPr id="6" name="CaixaDeTexto 5"/>
          <p:cNvSpPr txBox="1"/>
          <p:nvPr>
            <p:custDataLst>
              <p:tags r:id="rId1"/>
            </p:custDataLst>
          </p:nvPr>
        </p:nvSpPr>
        <p:spPr>
          <a:xfrm>
            <a:off x="908947" y="1480085"/>
            <a:ext cx="1106034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De pequeno porte</a:t>
            </a:r>
            <a:endParaRPr lang="pt-BR" sz="1600" b="1" u="sng" dirty="0">
              <a:solidFill>
                <a:schemeClr val="tx1">
                  <a:lumMod val="90000"/>
                  <a:lumOff val="10000"/>
                </a:schemeClr>
              </a:solidFill>
              <a:cs typeface="Calibri" panose="020F0502020204030204" charset="0"/>
            </a:endParaRPr>
          </a:p>
        </p:txBody>
      </p:sp>
      <p:graphicFrame>
        <p:nvGraphicFramePr>
          <p:cNvPr id="7" name="Gráfico 6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67125631"/>
              </p:ext>
            </p:extLst>
          </p:nvPr>
        </p:nvGraphicFramePr>
        <p:xfrm>
          <a:off x="908947" y="1978387"/>
          <a:ext cx="5655945" cy="180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8" name="Tabela 7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89956699"/>
              </p:ext>
            </p:extLst>
          </p:nvPr>
        </p:nvGraphicFramePr>
        <p:xfrm>
          <a:off x="6827885" y="1978387"/>
          <a:ext cx="4936235" cy="1841463"/>
        </p:xfrm>
        <a:graphic>
          <a:graphicData uri="http://schemas.openxmlformats.org/drawingml/2006/table">
            <a:tbl>
              <a:tblPr/>
              <a:tblGrid>
                <a:gridCol w="221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413"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Massa</a:t>
                      </a:r>
                    </a:p>
                    <a:p>
                      <a:pPr marL="9525" indent="0" algn="ctr" fontAlgn="ctr"/>
                      <a:r>
                        <a:rPr sz="2000" b="0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(ton/dia)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Custo</a:t>
                      </a:r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sz="2000" b="1" i="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Unitário</a:t>
                      </a:r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sz="2000" b="0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(R$/ton)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412"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5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1.270,05 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95"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10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682,97 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544"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20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367,26 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CaixaDeTexto 9"/>
          <p:cNvSpPr txBox="1"/>
          <p:nvPr>
            <p:custDataLst>
              <p:tags r:id="rId4"/>
            </p:custDataLst>
          </p:nvPr>
        </p:nvSpPr>
        <p:spPr>
          <a:xfrm>
            <a:off x="908947" y="3815466"/>
            <a:ext cx="10855173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just"/>
            <a:r>
              <a:rPr lang="pt-BR" sz="2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Grande Porte</a:t>
            </a:r>
            <a:endParaRPr lang="pt-BR" sz="1600" b="1" u="sng" dirty="0">
              <a:solidFill>
                <a:schemeClr val="tx1">
                  <a:lumMod val="90000"/>
                  <a:lumOff val="10000"/>
                </a:schemeClr>
              </a:solidFill>
              <a:cs typeface="Calibri" panose="020F0502020204030204" charset="0"/>
            </a:endParaRPr>
          </a:p>
        </p:txBody>
      </p:sp>
      <p:graphicFrame>
        <p:nvGraphicFramePr>
          <p:cNvPr id="10" name="Gráfico 9"/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40171518"/>
              </p:ext>
            </p:extLst>
          </p:nvPr>
        </p:nvGraphicFramePr>
        <p:xfrm>
          <a:off x="908947" y="4281120"/>
          <a:ext cx="5655945" cy="1746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1" name="Tabela 10"/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395858977"/>
              </p:ext>
            </p:extLst>
          </p:nvPr>
        </p:nvGraphicFramePr>
        <p:xfrm>
          <a:off x="6827885" y="4281120"/>
          <a:ext cx="4936236" cy="1746248"/>
        </p:xfrm>
        <a:graphic>
          <a:graphicData uri="http://schemas.openxmlformats.org/drawingml/2006/table">
            <a:tbl>
              <a:tblPr/>
              <a:tblGrid>
                <a:gridCol w="26278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321"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Massa</a:t>
                      </a:r>
                    </a:p>
                    <a:p>
                      <a:pPr marL="9525" indent="0" algn="ctr" fontAlgn="ctr"/>
                      <a:r>
                        <a:rPr sz="2000" b="0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(ton/</a:t>
                      </a:r>
                      <a:r>
                        <a:rPr sz="2000" b="0" i="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dia</a:t>
                      </a:r>
                      <a:r>
                        <a:rPr sz="2000" b="0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)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Custo</a:t>
                      </a:r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 </a:t>
                      </a:r>
                      <a:r>
                        <a:rPr sz="2000" b="1" i="0" dirty="0" err="1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Unitário</a:t>
                      </a:r>
                      <a:endParaRPr sz="2000" b="1" i="0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latin typeface="+mn-lt"/>
                        <a:ea typeface="Calibri" panose="020F0502020204030204"/>
                      </a:endParaRPr>
                    </a:p>
                    <a:p>
                      <a:pPr marL="9525" indent="0" algn="ctr" fontAlgn="ctr"/>
                      <a:r>
                        <a:rPr sz="2000" b="0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(R$/ton)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727"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50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284,33 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727"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100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240,93 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727"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200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525" indent="0" algn="ctr" fontAlgn="ctr"/>
                      <a:r>
                        <a:rPr sz="2000" b="1" i="0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latin typeface="+mn-lt"/>
                          <a:ea typeface="Calibri" panose="020F0502020204030204"/>
                        </a:rPr>
                        <a:t>204,14 </a:t>
                      </a:r>
                    </a:p>
                  </a:txBody>
                  <a:tcPr marL="9842" marR="9842" marT="9842" anchor="ctr">
                    <a:lnL>
                      <a:noFill/>
                    </a:lnL>
                    <a:lnR>
                      <a:noFill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908946" y="774390"/>
            <a:ext cx="10855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Custos para pré-implantação</a:t>
            </a: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, implantação, operação, encerramento e </a:t>
            </a: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Calibri" panose="020F0502020204030204" charset="0"/>
              </a:rPr>
              <a:t>monitoramento.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490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DC9E9-54D6-89BE-0980-42B5B479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441"/>
            <a:ext cx="10515600" cy="634116"/>
          </a:xfrm>
        </p:spPr>
        <p:txBody>
          <a:bodyPr>
            <a:normAutofit/>
          </a:bodyPr>
          <a:lstStyle/>
          <a:p>
            <a:r>
              <a:rPr lang="pt-BR" sz="36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Conclusões</a:t>
            </a:r>
            <a:endParaRPr lang="pt-BR" sz="3600" b="1" u="sng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40EFC06-C926-6028-E2E9-5CBAD3D05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2111"/>
            <a:ext cx="10515600" cy="514001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t-BR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Assumir </a:t>
            </a:r>
            <a:r>
              <a:rPr lang="pt-BR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compromisso para viabilizar e regularizar o atendimento </a:t>
            </a:r>
            <a:r>
              <a:rPr lang="pt-BR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à </a:t>
            </a:r>
            <a:r>
              <a:rPr lang="pt-BR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legislação, em especial: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Disposição final em aterros sanitários;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Cobrança pela prestação do </a:t>
            </a:r>
            <a:r>
              <a:rPr lang="pt-BR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serviço;</a:t>
            </a:r>
            <a:endParaRPr lang="pt-BR" sz="2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pt-BR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</a:t>
            </a:r>
            <a:r>
              <a:rPr lang="pt-BR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Planejamento </a:t>
            </a:r>
            <a:r>
              <a:rPr lang="pt-BR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(planos de resíduos, PPA e LOA</a:t>
            </a:r>
            <a:r>
              <a:rPr lang="pt-BR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); e</a:t>
            </a:r>
            <a:endParaRPr lang="pt-BR" sz="2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pt-BR" sz="22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	Regulação da prestação do </a:t>
            </a:r>
            <a:r>
              <a:rPr lang="pt-BR" sz="2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serviço.</a:t>
            </a:r>
            <a:endParaRPr lang="pt-BR" sz="22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pt-BR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Verificar </a:t>
            </a:r>
            <a:r>
              <a:rPr lang="pt-BR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 aterro sanitário mais próximo ou organizar arranjos regionais para sua instalação e operação;</a:t>
            </a:r>
          </a:p>
          <a:p>
            <a:r>
              <a:rPr lang="pt-BR" sz="2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Fiscalizar </a:t>
            </a:r>
            <a:r>
              <a:rPr lang="pt-BR" sz="2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os contratos e as licenças ambientais.</a:t>
            </a:r>
            <a:endParaRPr lang="pt-BR" sz="26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6415B-31FE-64EE-19BF-0E02895B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290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OBRIGADO!</a:t>
            </a:r>
            <a:endParaRPr lang="pt-BR" sz="36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22542B-239F-8C2C-CD16-E14D2029C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9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altLang="en-US" b="1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</a:rPr>
              <a:t>Contatos:</a:t>
            </a:r>
          </a:p>
          <a:p>
            <a:pPr marL="914400" lvl="1" indent="-457200"/>
            <a:r>
              <a:rPr lang="pt-BR" altLang="en-US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</a:rPr>
              <a:t>deneras@tceto.tc.br</a:t>
            </a:r>
          </a:p>
          <a:p>
            <a:pPr marL="914400" lvl="1" indent="-457200"/>
            <a:r>
              <a:rPr lang="pt-BR" altLang="en-US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</a:rPr>
              <a:t>caeng@tceto.tc.br</a:t>
            </a:r>
          </a:p>
          <a:p>
            <a:pPr marL="914400" lvl="1" indent="-457200"/>
            <a:r>
              <a:rPr lang="pt-BR" altLang="en-US" dirty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</a:rPr>
              <a:t>(63) </a:t>
            </a:r>
            <a:r>
              <a:rPr lang="pt-BR" altLang="en-US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+mn-ea"/>
              </a:rPr>
              <a:t>3232-5980</a:t>
            </a:r>
            <a:endParaRPr lang="pt-BR" altLang="en-US" dirty="0">
              <a:solidFill>
                <a:schemeClr val="tx1">
                  <a:lumMod val="90000"/>
                  <a:lumOff val="10000"/>
                </a:schemeClr>
              </a:solidFill>
              <a:cs typeface="+mn-ea"/>
            </a:endParaRPr>
          </a:p>
          <a:p>
            <a:endParaRPr lang="pt-BR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DC9E9-54D6-89BE-0980-42B5B479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6" y="258589"/>
            <a:ext cx="10515600" cy="646929"/>
          </a:xfrm>
        </p:spPr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rgbClr val="002060"/>
                </a:solidFill>
              </a:rPr>
              <a:t>INTRODUÇÃO</a:t>
            </a:r>
            <a:endParaRPr lang="pt-BR" sz="4000" b="1" u="sng" dirty="0">
              <a:solidFill>
                <a:srgbClr val="002060"/>
              </a:solidFill>
            </a:endParaRPr>
          </a:p>
        </p:txBody>
      </p:sp>
      <p:sp>
        <p:nvSpPr>
          <p:cNvPr id="5" name="Caixa de Texto 1"/>
          <p:cNvSpPr txBox="1"/>
          <p:nvPr>
            <p:custDataLst>
              <p:tags r:id="rId1"/>
            </p:custDataLst>
          </p:nvPr>
        </p:nvSpPr>
        <p:spPr>
          <a:xfrm>
            <a:off x="0" y="5899378"/>
            <a:ext cx="5246703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Fonte de imagens:</a:t>
            </a:r>
            <a:r>
              <a:rPr lang="pt-BR" altLang="en-US" sz="10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t-BR" altLang="en-US" sz="105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Freepik</a:t>
            </a:r>
            <a:endParaRPr lang="pt-BR" altLang="en-US" sz="105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55696577"/>
              </p:ext>
            </p:extLst>
          </p:nvPr>
        </p:nvGraphicFramePr>
        <p:xfrm>
          <a:off x="767176" y="905519"/>
          <a:ext cx="4080032" cy="499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agem 5" descr="prefeitura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4274" y="3021847"/>
            <a:ext cx="900000" cy="7725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6" y="1394159"/>
            <a:ext cx="914008" cy="100117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22" y="4591209"/>
            <a:ext cx="1021089" cy="614953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5358889" y="1304965"/>
            <a:ext cx="6660000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440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Resíduos domésticos;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Resíduos comerciais</a:t>
            </a: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, industriais e de serviços, </a:t>
            </a: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equiparados ao resíduos domésticos;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Resíduos </a:t>
            </a: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 limpeza </a:t>
            </a: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urbana.</a:t>
            </a: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Seta para a Direita 9"/>
          <p:cNvSpPr/>
          <p:nvPr/>
        </p:nvSpPr>
        <p:spPr>
          <a:xfrm>
            <a:off x="4817349" y="1794158"/>
            <a:ext cx="470516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5358889" y="2815647"/>
            <a:ext cx="6660000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É o responsável </a:t>
            </a:r>
            <a:r>
              <a:rPr lang="pt-BR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pela organização e prestação direta ou indireta dos serviços públicos de limpeza urbana e de manejo de resíduos </a:t>
            </a: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sólidos urbanos.</a:t>
            </a: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4817349" y="3304840"/>
            <a:ext cx="470516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Direita 12"/>
          <p:cNvSpPr/>
          <p:nvPr/>
        </p:nvSpPr>
        <p:spPr>
          <a:xfrm>
            <a:off x="4817349" y="4799824"/>
            <a:ext cx="470516" cy="221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358889" y="4341409"/>
            <a:ext cx="6660000" cy="1138773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Marco Legal do Saneamento Básico</a:t>
            </a:r>
          </a:p>
          <a:p>
            <a:pPr marL="0" lvl="1"/>
            <a:r>
              <a:rPr lang="pt-BR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(Lei n° 11.445/2007 alterada pela Lei n° 14.026/2020)</a:t>
            </a:r>
            <a:endParaRPr lang="pt-BR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Política Nacional de Resíduos Sólidos</a:t>
            </a:r>
          </a:p>
          <a:p>
            <a:pPr marL="0" lvl="1"/>
            <a:r>
              <a:rPr lang="pt-BR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(Lei n° 12.305/2010</a:t>
            </a:r>
            <a:r>
              <a:rPr lang="pt-BR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)</a:t>
            </a:r>
            <a:endParaRPr lang="pt-BR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7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00050" y="1102996"/>
            <a:ext cx="11081385" cy="4679950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O </a:t>
            </a:r>
            <a:r>
              <a:rPr lang="pt-BR" sz="1800" b="1" u="sng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manejo de resíduos sólidos urbanos</a:t>
            </a: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 é aquele que contribui para o asseio público, por meio do manejo adequado dos resíduos </a:t>
            </a:r>
            <a:r>
              <a:rPr lang="pt-BR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gerados </a:t>
            </a: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por usuários específicos:</a:t>
            </a:r>
            <a:endParaRPr lang="pt-BR" sz="1800" b="1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</a:endParaRPr>
          </a:p>
          <a:p>
            <a:pPr marL="144018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i. coleta;</a:t>
            </a:r>
            <a:endParaRPr lang="pt-BR" sz="1800" b="1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</a:endParaRPr>
          </a:p>
          <a:p>
            <a:pPr marL="144018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ii</a:t>
            </a: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. transbordo e transporte;</a:t>
            </a:r>
            <a:endParaRPr lang="pt-BR" sz="1800" b="1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</a:endParaRPr>
          </a:p>
          <a:p>
            <a:pPr marL="144018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iii</a:t>
            </a: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. triagem, para fins de reutilização ou reciclagem;</a:t>
            </a:r>
            <a:endParaRPr lang="pt-BR" sz="1800" b="1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</a:endParaRPr>
          </a:p>
          <a:p>
            <a:pPr marL="144018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iv</a:t>
            </a: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. tratamento (compostagem, recuperação </a:t>
            </a:r>
            <a:r>
              <a:rPr lang="pt-BR" sz="1800" b="1" dirty="0" smtClean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energética, </a:t>
            </a:r>
            <a:r>
              <a:rPr lang="pt-BR" sz="1800" b="1" dirty="0" err="1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etc</a:t>
            </a: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); e</a:t>
            </a:r>
            <a:endParaRPr lang="pt-BR" sz="1800" b="1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</a:endParaRPr>
          </a:p>
          <a:p>
            <a:pPr marL="1440180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Lato Regular" panose="020F0502020204030203" pitchFamily="34" charset="0"/>
                <a:cs typeface="Calibri" panose="020F0502020204030204" charset="0"/>
                <a:sym typeface="+mn-ea"/>
              </a:rPr>
              <a:t>v. destinação final (aterros sanitários);</a:t>
            </a:r>
            <a:endParaRPr lang="pt-BR" sz="1800" b="1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</a:endParaRPr>
          </a:p>
          <a:p>
            <a:pPr marL="1440180" lvl="2" indent="0" algn="just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altLang="en-US" sz="1800" b="1" i="1" dirty="0">
              <a:solidFill>
                <a:schemeClr val="tx2">
                  <a:lumMod val="90000"/>
                  <a:lumOff val="10000"/>
                </a:schemeClr>
              </a:solidFill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</p:txBody>
      </p:sp>
      <p:sp>
        <p:nvSpPr>
          <p:cNvPr id="8" name="Título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0050" y="201295"/>
            <a:ext cx="11791950" cy="646430"/>
          </a:xfrm>
        </p:spPr>
        <p:txBody>
          <a:bodyPr>
            <a:noAutofit/>
          </a:bodyPr>
          <a:lstStyle/>
          <a:p>
            <a:r>
              <a:rPr lang="pt-BR" altLang="en-US" sz="33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Serviço </a:t>
            </a:r>
            <a:r>
              <a:rPr lang="pt-BR" altLang="en-US" sz="3300" b="1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de </a:t>
            </a:r>
            <a:r>
              <a:rPr lang="pt-BR" altLang="en-US" sz="33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Manejo de Resíduos </a:t>
            </a:r>
            <a:r>
              <a:rPr lang="pt-BR" altLang="en-US" sz="3300" b="1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n-lt"/>
                <a:cs typeface="Calibri" panose="020F0502020204030204" charset="0"/>
              </a:rPr>
              <a:t>Sólidos URBANOS</a:t>
            </a:r>
            <a:endParaRPr lang="pt-BR" altLang="en-US" sz="3300" b="1" u="sng" cap="all" dirty="0">
              <a:solidFill>
                <a:schemeClr val="tx2">
                  <a:lumMod val="90000"/>
                  <a:lumOff val="10000"/>
                </a:schemeClr>
              </a:solidFill>
              <a:uFillTx/>
              <a:latin typeface="+mn-lt"/>
              <a:cs typeface="Calibri" panose="020F0502020204030204" charset="0"/>
            </a:endParaRPr>
          </a:p>
        </p:txBody>
      </p:sp>
      <p:pic>
        <p:nvPicPr>
          <p:cNvPr id="9" name="Imagem 8" descr="smrsu (1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63749" y="3250565"/>
            <a:ext cx="8601075" cy="2599055"/>
          </a:xfrm>
          <a:prstGeom prst="rect">
            <a:avLst/>
          </a:prstGeom>
        </p:spPr>
      </p:pic>
      <p:sp>
        <p:nvSpPr>
          <p:cNvPr id="10" name="Caixa de Texto 1"/>
          <p:cNvSpPr txBox="1"/>
          <p:nvPr/>
        </p:nvSpPr>
        <p:spPr>
          <a:xfrm>
            <a:off x="2063749" y="5729974"/>
            <a:ext cx="43167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 b="1" dirty="0"/>
              <a:t>Fonte de imagem:</a:t>
            </a:r>
            <a:r>
              <a:rPr lang="pt-BR" altLang="en-US" sz="1200" dirty="0"/>
              <a:t> ANA (2021)</a:t>
            </a:r>
          </a:p>
        </p:txBody>
      </p:sp>
    </p:spTree>
    <p:extLst>
      <p:ext uri="{BB962C8B-B14F-4D97-AF65-F5344CB8AC3E}">
        <p14:creationId xmlns:p14="http://schemas.microsoft.com/office/powerpoint/2010/main" val="365721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7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35766" y="1008510"/>
            <a:ext cx="11081385" cy="542099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t-BR" altLang="pt-B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A </a:t>
            </a:r>
            <a:r>
              <a:rPr lang="pt-BR" altLang="pt-BR" sz="2000" b="1" u="sng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limpeza urbana </a:t>
            </a:r>
            <a:r>
              <a:rPr lang="pt-B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é aquela que provê o asseio dos espaços públicos, tendo caráter universal, prestado a toda coletividade, não havendo usuário direto do </a:t>
            </a: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serviço:</a:t>
            </a:r>
          </a:p>
          <a:p>
            <a:pPr marL="800100" lvl="1" indent="-342900" algn="just">
              <a:defRPr/>
            </a:pP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varrição;</a:t>
            </a:r>
          </a:p>
          <a:p>
            <a:pPr marL="800100" lvl="1" indent="-342900" algn="just">
              <a:defRPr/>
            </a:pP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capina/raspagem;</a:t>
            </a:r>
          </a:p>
          <a:p>
            <a:pPr marL="800100" lvl="1" indent="-342900" algn="just">
              <a:defRPr/>
            </a:pP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roçada;</a:t>
            </a:r>
          </a:p>
          <a:p>
            <a:pPr marL="800100" lvl="1" indent="-342900" algn="just">
              <a:defRPr/>
            </a:pP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poda;</a:t>
            </a:r>
          </a:p>
          <a:p>
            <a:pPr marL="800100" lvl="1" indent="-342900" algn="just">
              <a:defRPr/>
            </a:pPr>
            <a:r>
              <a:rPr lang="pt-BR" sz="20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outros</a:t>
            </a:r>
            <a:endParaRPr lang="pt-BR" sz="2000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  <a:p>
            <a:pPr marL="1440180" lvl="2" indent="0" algn="just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  <a:p>
            <a:pPr marL="1440180" lvl="2" indent="0" algn="just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b="1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  <a:p>
            <a:pPr marL="1440180" lvl="2" indent="0" algn="just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  <a:p>
            <a:pPr marL="1440180" lvl="2" indent="0" algn="just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  <a:p>
            <a:pPr marL="1440180" lvl="2" indent="0" algn="just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  <a:p>
            <a:pPr marL="1440180" lvl="2" indent="0" algn="just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b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  <a:p>
            <a:pPr marL="342900" lvl="2" indent="-342900" algn="just" fontAlgn="auto">
              <a:lnSpc>
                <a:spcPct val="100000"/>
              </a:lnSpc>
              <a:spcBef>
                <a:spcPts val="0"/>
              </a:spcBef>
              <a:defRPr/>
            </a:pPr>
            <a:r>
              <a:rPr lang="pt-BR" altLang="pt-BR" b="1" dirty="0" smtClean="0">
                <a:solidFill>
                  <a:srgbClr val="FF0000"/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Não </a:t>
            </a:r>
            <a:r>
              <a:rPr lang="pt-BR" altLang="pt-BR" b="1" dirty="0">
                <a:solidFill>
                  <a:srgbClr val="FF0000"/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é possível determinar a parcela </a:t>
            </a:r>
            <a:r>
              <a:rPr lang="pt-BR" altLang="pt-BR" b="1" dirty="0" smtClean="0">
                <a:solidFill>
                  <a:srgbClr val="FF0000"/>
                </a:solidFill>
                <a:latin typeface="+mj-lt"/>
                <a:ea typeface="Lato Regular" panose="020F0502020204030203" pitchFamily="34" charset="0"/>
                <a:cs typeface="Calibri" panose="020F0502020204030204" charset="0"/>
                <a:sym typeface="+mn-ea"/>
              </a:rPr>
              <a:t>de cobrança;</a:t>
            </a:r>
            <a:endParaRPr lang="pt-BR" altLang="pt-BR" b="1" dirty="0">
              <a:solidFill>
                <a:srgbClr val="FF0000"/>
              </a:solidFill>
              <a:latin typeface="+mj-lt"/>
              <a:ea typeface="Lato Regular" panose="020F0502020204030203" pitchFamily="34" charset="0"/>
              <a:cs typeface="Calibri" panose="020F0502020204030204" charset="0"/>
            </a:endParaRPr>
          </a:p>
          <a:p>
            <a:pPr marL="1440180" lvl="2" indent="0" algn="just" fontAlgn="auto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pt-BR" altLang="en-US" i="1" dirty="0">
              <a:solidFill>
                <a:schemeClr val="tx2">
                  <a:lumMod val="90000"/>
                  <a:lumOff val="10000"/>
                </a:schemeClr>
              </a:solidFill>
              <a:latin typeface="+mj-lt"/>
              <a:ea typeface="Lato Regular" panose="020F0502020204030203" pitchFamily="34" charset="0"/>
              <a:cs typeface="Calibri" panose="020F0502020204030204" charset="0"/>
              <a:sym typeface="+mn-ea"/>
            </a:endParaRPr>
          </a:p>
        </p:txBody>
      </p:sp>
      <p:sp>
        <p:nvSpPr>
          <p:cNvPr id="5" name="Título 9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7700" y="163195"/>
            <a:ext cx="11433175" cy="588140"/>
          </a:xfrm>
        </p:spPr>
        <p:txBody>
          <a:bodyPr>
            <a:normAutofit/>
          </a:bodyPr>
          <a:lstStyle/>
          <a:p>
            <a:r>
              <a:rPr lang="pt-BR" altLang="en-US" sz="36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cs typeface="Calibri" panose="020F0502020204030204" charset="0"/>
              </a:rPr>
              <a:t>Serviço </a:t>
            </a:r>
            <a:r>
              <a:rPr lang="pt-BR" altLang="en-US" sz="3600" b="1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uFillTx/>
                <a:cs typeface="Calibri" panose="020F0502020204030204" charset="0"/>
              </a:rPr>
              <a:t>de </a:t>
            </a:r>
            <a:r>
              <a:rPr lang="pt-BR" altLang="en-US" sz="3600" b="1" u="sng" cap="all" dirty="0">
                <a:solidFill>
                  <a:schemeClr val="tx2">
                    <a:lumMod val="90000"/>
                    <a:lumOff val="10000"/>
                  </a:schemeClr>
                </a:solidFill>
                <a:uFillTx/>
                <a:cs typeface="Calibri" panose="020F0502020204030204" charset="0"/>
              </a:rPr>
              <a:t>Limpeza Urbana</a:t>
            </a:r>
          </a:p>
        </p:txBody>
      </p:sp>
      <p:sp>
        <p:nvSpPr>
          <p:cNvPr id="6" name="Elipse 5"/>
          <p:cNvSpPr/>
          <p:nvPr>
            <p:custDataLst>
              <p:tags r:id="rId3"/>
            </p:custDataLst>
          </p:nvPr>
        </p:nvSpPr>
        <p:spPr>
          <a:xfrm>
            <a:off x="7789056" y="1924944"/>
            <a:ext cx="1800000" cy="1800000"/>
          </a:xfrm>
          <a:prstGeom prst="ellipse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FillTx/>
              <a:latin typeface="+mj-lt"/>
              <a:ea typeface="+mn-ea"/>
              <a:cs typeface="+mn-cs"/>
              <a:sym typeface="Helvetica"/>
            </a:endParaRPr>
          </a:p>
        </p:txBody>
      </p:sp>
      <p:pic>
        <p:nvPicPr>
          <p:cNvPr id="7" name="Imagem 6" descr="Forma&#10;&#10;Descrição gerada automaticamente com confiança baixa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51" y="3810542"/>
            <a:ext cx="1260000" cy="1260000"/>
          </a:xfrm>
          <a:prstGeom prst="rect">
            <a:avLst/>
          </a:prstGeom>
          <a:ln w="28575">
            <a:noFill/>
          </a:ln>
        </p:spPr>
      </p:pic>
      <p:pic>
        <p:nvPicPr>
          <p:cNvPr id="8" name="Imagem 7" descr="Imagem em preto e branco&#10;&#10;Descrição gerada automaticamente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317" y="3626799"/>
            <a:ext cx="1440000" cy="831891"/>
          </a:xfrm>
          <a:prstGeom prst="rect">
            <a:avLst/>
          </a:prstGeom>
          <a:ln w="28575">
            <a:noFill/>
          </a:ln>
        </p:spPr>
      </p:pic>
      <p:pic>
        <p:nvPicPr>
          <p:cNvPr id="9" name="Imagem 8" descr="Imagem em preto e branco&#10;&#10;Descrição gerada automaticamente com confiança média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631" y="4280068"/>
            <a:ext cx="1946587" cy="1080000"/>
          </a:xfrm>
          <a:prstGeom prst="rect">
            <a:avLst/>
          </a:prstGeom>
          <a:ln w="28575">
            <a:noFill/>
          </a:ln>
        </p:spPr>
      </p:pic>
      <p:pic>
        <p:nvPicPr>
          <p:cNvPr id="10" name="Imagem 9" descr="Forma&#10;&#10;Descrição gerada automaticamente com confiança baixa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985" y="2284944"/>
            <a:ext cx="1080000" cy="1080000"/>
          </a:xfrm>
          <a:prstGeom prst="rect">
            <a:avLst/>
          </a:prstGeom>
          <a:ln w="28575">
            <a:noFill/>
          </a:ln>
        </p:spPr>
      </p:pic>
      <p:pic>
        <p:nvPicPr>
          <p:cNvPr id="11" name="Imagem 10" descr="Texto&#10;&#10;Descrição gerada automaticamente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321" y="2119608"/>
            <a:ext cx="1287471" cy="1233451"/>
          </a:xfrm>
          <a:prstGeom prst="rect">
            <a:avLst/>
          </a:prstGeom>
          <a:ln w="28575">
            <a:noFill/>
          </a:ln>
        </p:spPr>
      </p:pic>
      <p:cxnSp>
        <p:nvCxnSpPr>
          <p:cNvPr id="12" name="Conector de Seta Reta 11"/>
          <p:cNvCxnSpPr>
            <a:stCxn id="6" idx="2"/>
          </p:cNvCxnSpPr>
          <p:nvPr>
            <p:custDataLst>
              <p:tags r:id="rId9"/>
            </p:custDataLst>
          </p:nvPr>
        </p:nvCxnSpPr>
        <p:spPr>
          <a:xfrm flipH="1">
            <a:off x="6630051" y="2824944"/>
            <a:ext cx="1159005" cy="0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ector de Seta Reta 12"/>
          <p:cNvCxnSpPr>
            <a:stCxn id="6" idx="3"/>
          </p:cNvCxnSpPr>
          <p:nvPr>
            <p:custDataLst>
              <p:tags r:id="rId10"/>
            </p:custDataLst>
          </p:nvPr>
        </p:nvCxnSpPr>
        <p:spPr>
          <a:xfrm flipH="1">
            <a:off x="7310219" y="3461340"/>
            <a:ext cx="742441" cy="391017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ector de Seta Reta 13"/>
          <p:cNvCxnSpPr/>
          <p:nvPr>
            <p:custDataLst>
              <p:tags r:id="rId11"/>
            </p:custDataLst>
          </p:nvPr>
        </p:nvCxnSpPr>
        <p:spPr>
          <a:xfrm>
            <a:off x="8755383" y="3724944"/>
            <a:ext cx="0" cy="551631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Conector de Seta Reta 14"/>
          <p:cNvCxnSpPr>
            <a:stCxn id="6" idx="5"/>
          </p:cNvCxnSpPr>
          <p:nvPr>
            <p:custDataLst>
              <p:tags r:id="rId12"/>
            </p:custDataLst>
          </p:nvPr>
        </p:nvCxnSpPr>
        <p:spPr>
          <a:xfrm>
            <a:off x="9325452" y="3461340"/>
            <a:ext cx="635805" cy="306253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Conector de Seta Reta 15"/>
          <p:cNvCxnSpPr>
            <a:stCxn id="6" idx="6"/>
          </p:cNvCxnSpPr>
          <p:nvPr>
            <p:custDataLst>
              <p:tags r:id="rId13"/>
            </p:custDataLst>
          </p:nvPr>
        </p:nvCxnSpPr>
        <p:spPr>
          <a:xfrm>
            <a:off x="9589056" y="2824944"/>
            <a:ext cx="1006707" cy="0"/>
          </a:xfrm>
          <a:prstGeom prst="straightConnector1">
            <a:avLst/>
          </a:prstGeom>
          <a:noFill/>
          <a:ln w="28575" cap="flat">
            <a:solidFill>
              <a:schemeClr val="tx2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7" name="Imagem 16" descr="pintura_meio-fio (1)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10707370" y="2096917"/>
            <a:ext cx="1445895" cy="1456055"/>
          </a:xfrm>
          <a:prstGeom prst="rect">
            <a:avLst/>
          </a:prstGeom>
          <a:ln w="28575">
            <a:noFill/>
          </a:ln>
        </p:spPr>
      </p:pic>
      <p:sp>
        <p:nvSpPr>
          <p:cNvPr id="18" name="Caixa de Texto 3"/>
          <p:cNvSpPr txBox="1"/>
          <p:nvPr>
            <p:custDataLst>
              <p:tags r:id="rId15"/>
            </p:custDataLst>
          </p:nvPr>
        </p:nvSpPr>
        <p:spPr>
          <a:xfrm>
            <a:off x="9961257" y="4338614"/>
            <a:ext cx="211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Fonte de imagem</a:t>
            </a:r>
            <a:r>
              <a:rPr lang="pt-BR" altLang="en-US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:</a:t>
            </a:r>
            <a:endParaRPr lang="pt-BR" altLang="en-US" sz="1200" dirty="0" smtClean="0">
              <a:solidFill>
                <a:schemeClr val="tx2">
                  <a:lumMod val="90000"/>
                  <a:lumOff val="10000"/>
                </a:schemeClr>
              </a:solidFill>
              <a:latin typeface="+mj-lt"/>
            </a:endParaRPr>
          </a:p>
          <a:p>
            <a:r>
              <a:rPr lang="pt-BR" altLang="en-US" sz="12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ANA </a:t>
            </a:r>
            <a:r>
              <a:rPr lang="pt-BR" altLang="en-US" sz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(2023)</a:t>
            </a:r>
          </a:p>
        </p:txBody>
      </p:sp>
    </p:spTree>
    <p:extLst>
      <p:ext uri="{BB962C8B-B14F-4D97-AF65-F5344CB8AC3E}">
        <p14:creationId xmlns:p14="http://schemas.microsoft.com/office/powerpoint/2010/main" val="24274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6DC9E9-54D6-89BE-0980-42B5B479E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6" y="134297"/>
            <a:ext cx="10515600" cy="646929"/>
          </a:xfrm>
        </p:spPr>
        <p:txBody>
          <a:bodyPr>
            <a:normAutofit/>
          </a:bodyPr>
          <a:lstStyle/>
          <a:p>
            <a:r>
              <a:rPr lang="pt-BR" sz="4000" b="1" u="sng" dirty="0" smtClean="0">
                <a:solidFill>
                  <a:srgbClr val="002060"/>
                </a:solidFill>
              </a:rPr>
              <a:t>GESTÃO MUNICIPAL DE RESÍDUOS</a:t>
            </a:r>
            <a:endParaRPr lang="pt-BR" sz="40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47382389"/>
              </p:ext>
            </p:extLst>
          </p:nvPr>
        </p:nvGraphicFramePr>
        <p:xfrm>
          <a:off x="957803" y="1100829"/>
          <a:ext cx="11186851" cy="4749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aixa de Texto 1"/>
          <p:cNvSpPr txBox="1"/>
          <p:nvPr>
            <p:custDataLst>
              <p:tags r:id="rId1"/>
            </p:custDataLst>
          </p:nvPr>
        </p:nvSpPr>
        <p:spPr>
          <a:xfrm>
            <a:off x="0" y="5899378"/>
            <a:ext cx="5246703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Fonte de imagens:</a:t>
            </a:r>
            <a:r>
              <a:rPr lang="pt-BR" altLang="en-US" sz="105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pt-BR" altLang="en-US" sz="105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Freepik</a:t>
            </a:r>
            <a:endParaRPr lang="pt-BR" altLang="en-US" sz="105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2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7071" y="174899"/>
            <a:ext cx="10515600" cy="683499"/>
          </a:xfrm>
        </p:spPr>
        <p:txBody>
          <a:bodyPr>
            <a:normAutofit fontScale="90000"/>
          </a:bodyPr>
          <a:lstStyle/>
          <a:p>
            <a:r>
              <a:rPr lang="pt-BR" b="1" u="sng" dirty="0" smtClean="0">
                <a:solidFill>
                  <a:srgbClr val="002060"/>
                </a:solidFill>
              </a:rPr>
              <a:t>Prazos legais</a:t>
            </a:r>
            <a:endParaRPr lang="pt-BR" b="1" u="sng" dirty="0">
              <a:solidFill>
                <a:srgbClr val="002060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141004" y="2922077"/>
            <a:ext cx="1044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1345692" y="2752800"/>
            <a:ext cx="30809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2060"/>
                </a:solidFill>
              </a:rPr>
              <a:t>1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062976" y="2752800"/>
            <a:ext cx="30809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2060"/>
                </a:solidFill>
              </a:rPr>
              <a:t>2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143627" y="2752800"/>
            <a:ext cx="30809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2060"/>
                </a:solidFill>
              </a:rPr>
              <a:t>3</a:t>
            </a:r>
            <a:endParaRPr lang="pt-BR" sz="160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743236" y="2752800"/>
            <a:ext cx="308098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srgbClr val="002060"/>
                </a:solidFill>
              </a:rPr>
              <a:t>4</a:t>
            </a:r>
            <a:endParaRPr lang="pt-BR" sz="1600" dirty="0">
              <a:solidFill>
                <a:srgbClr val="002060"/>
              </a:solidFill>
            </a:endParaRPr>
          </a:p>
        </p:txBody>
      </p:sp>
      <p:cxnSp>
        <p:nvCxnSpPr>
          <p:cNvPr id="13" name="Conector de seta reta 15"/>
          <p:cNvCxnSpPr>
            <a:stCxn id="7" idx="0"/>
          </p:cNvCxnSpPr>
          <p:nvPr/>
        </p:nvCxnSpPr>
        <p:spPr>
          <a:xfrm flipV="1">
            <a:off x="3217025" y="2251382"/>
            <a:ext cx="0" cy="501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ângulo 13"/>
          <p:cNvSpPr/>
          <p:nvPr/>
        </p:nvSpPr>
        <p:spPr>
          <a:xfrm>
            <a:off x="3566363" y="3567807"/>
            <a:ext cx="3462627" cy="95410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Cobrança pelo Serviço de Manejo de Resíduos</a:t>
            </a:r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15/07/2021</a:t>
            </a:r>
            <a:endParaRPr lang="pt-BR" sz="1600" b="1" dirty="0">
              <a:solidFill>
                <a:srgbClr val="FF0000"/>
              </a:solidFill>
            </a:endParaRPr>
          </a:p>
        </p:txBody>
      </p:sp>
      <p:cxnSp>
        <p:nvCxnSpPr>
          <p:cNvPr id="16" name="Conector de seta reta 24"/>
          <p:cNvCxnSpPr>
            <a:stCxn id="9" idx="0"/>
          </p:cNvCxnSpPr>
          <p:nvPr/>
        </p:nvCxnSpPr>
        <p:spPr>
          <a:xfrm flipH="1" flipV="1">
            <a:off x="7894862" y="2251382"/>
            <a:ext cx="2423" cy="501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38"/>
          <p:cNvCxnSpPr>
            <a:stCxn id="8" idx="2"/>
            <a:endCxn id="14" idx="0"/>
          </p:cNvCxnSpPr>
          <p:nvPr/>
        </p:nvCxnSpPr>
        <p:spPr>
          <a:xfrm>
            <a:off x="5297676" y="3091354"/>
            <a:ext cx="1" cy="476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42"/>
          <p:cNvCxnSpPr>
            <a:stCxn id="6" idx="2"/>
            <a:endCxn id="28" idx="0"/>
          </p:cNvCxnSpPr>
          <p:nvPr/>
        </p:nvCxnSpPr>
        <p:spPr>
          <a:xfrm flipH="1">
            <a:off x="1491004" y="3091354"/>
            <a:ext cx="8737" cy="4764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43200" y="4838104"/>
            <a:ext cx="1200101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BR" sz="1400" b="1" u="sng" dirty="0" smtClean="0">
                <a:solidFill>
                  <a:srgbClr val="002060"/>
                </a:solidFill>
              </a:rPr>
              <a:t>Referência legal:</a:t>
            </a:r>
          </a:p>
          <a:p>
            <a:r>
              <a:rPr lang="pt-BR" sz="1200" b="1" dirty="0">
                <a:solidFill>
                  <a:srgbClr val="002060"/>
                </a:solidFill>
              </a:rPr>
              <a:t>nº 1</a:t>
            </a:r>
            <a:r>
              <a:rPr lang="pt-BR" sz="1200" b="1" dirty="0" smtClean="0">
                <a:solidFill>
                  <a:srgbClr val="002060"/>
                </a:solidFill>
              </a:rPr>
              <a:t> </a:t>
            </a:r>
            <a:r>
              <a:rPr lang="pt-BR" sz="1200" b="1" dirty="0">
                <a:solidFill>
                  <a:srgbClr val="002060"/>
                </a:solidFill>
              </a:rPr>
              <a:t>– </a:t>
            </a:r>
            <a:r>
              <a:rPr lang="pt-BR" sz="1200" b="1" dirty="0" smtClean="0">
                <a:solidFill>
                  <a:srgbClr val="002060"/>
                </a:solidFill>
              </a:rPr>
              <a:t>Definir agência reguladora:</a:t>
            </a:r>
            <a:r>
              <a:rPr lang="pt-BR" sz="1200" dirty="0" smtClean="0">
                <a:solidFill>
                  <a:srgbClr val="002060"/>
                </a:solidFill>
              </a:rPr>
              <a:t> </a:t>
            </a:r>
            <a:r>
              <a:rPr lang="pt-BR" sz="1200" dirty="0">
                <a:solidFill>
                  <a:srgbClr val="002060"/>
                </a:solidFill>
              </a:rPr>
              <a:t>Art. 8º, § 5º, Lei nº 11.445/2007, incluído pela Lei nº 14.026/2020.</a:t>
            </a:r>
          </a:p>
          <a:p>
            <a:r>
              <a:rPr lang="pt-BR" sz="1200" b="1" dirty="0" smtClean="0">
                <a:solidFill>
                  <a:srgbClr val="002060"/>
                </a:solidFill>
              </a:rPr>
              <a:t>nº 2 </a:t>
            </a:r>
            <a:r>
              <a:rPr lang="pt-BR" sz="1200" b="1" dirty="0">
                <a:solidFill>
                  <a:srgbClr val="002060"/>
                </a:solidFill>
              </a:rPr>
              <a:t>– </a:t>
            </a:r>
            <a:r>
              <a:rPr lang="pt-BR" sz="1200" b="1" dirty="0" smtClean="0">
                <a:solidFill>
                  <a:srgbClr val="002060"/>
                </a:solidFill>
              </a:rPr>
              <a:t>Disposição final adequada:</a:t>
            </a:r>
            <a:r>
              <a:rPr lang="pt-BR" sz="1200" dirty="0" smtClean="0">
                <a:solidFill>
                  <a:srgbClr val="002060"/>
                </a:solidFill>
              </a:rPr>
              <a:t> </a:t>
            </a:r>
            <a:r>
              <a:rPr lang="pt-BR" sz="1200" dirty="0">
                <a:solidFill>
                  <a:srgbClr val="002060"/>
                </a:solidFill>
              </a:rPr>
              <a:t>Art. 54, Caput, Lei nº 12.305/2010, alterada pela Lei nº 14.026/2020.</a:t>
            </a:r>
          </a:p>
          <a:p>
            <a:r>
              <a:rPr lang="pt-BR" sz="1200" b="1" dirty="0" smtClean="0">
                <a:solidFill>
                  <a:srgbClr val="002060"/>
                </a:solidFill>
              </a:rPr>
              <a:t>nº </a:t>
            </a:r>
            <a:r>
              <a:rPr lang="pt-BR" sz="1200" b="1" dirty="0" smtClean="0">
                <a:solidFill>
                  <a:srgbClr val="002060"/>
                </a:solidFill>
              </a:rPr>
              <a:t>3 – </a:t>
            </a:r>
            <a:r>
              <a:rPr lang="pt-BR" sz="1200" b="1" dirty="0" smtClean="0">
                <a:solidFill>
                  <a:srgbClr val="002060"/>
                </a:solidFill>
              </a:rPr>
              <a:t>Propor a cobrança de taxa:</a:t>
            </a:r>
            <a:r>
              <a:rPr lang="pt-BR" sz="1200" dirty="0" smtClean="0">
                <a:solidFill>
                  <a:srgbClr val="002060"/>
                </a:solidFill>
              </a:rPr>
              <a:t> </a:t>
            </a:r>
            <a:r>
              <a:rPr lang="pt-BR" sz="1200" dirty="0">
                <a:solidFill>
                  <a:srgbClr val="002060"/>
                </a:solidFill>
              </a:rPr>
              <a:t>Art. 35, § 2º, Lei nº 11.445/2007, com redação dada pela Lei nº 14.026/2020.</a:t>
            </a:r>
          </a:p>
          <a:p>
            <a:r>
              <a:rPr lang="pt-BR" sz="1200" b="1" dirty="0" smtClean="0">
                <a:solidFill>
                  <a:srgbClr val="002060"/>
                </a:solidFill>
              </a:rPr>
              <a:t>nº </a:t>
            </a:r>
            <a:r>
              <a:rPr lang="pt-BR" sz="1200" b="1" dirty="0" smtClean="0">
                <a:solidFill>
                  <a:srgbClr val="002060"/>
                </a:solidFill>
              </a:rPr>
              <a:t>4 – </a:t>
            </a:r>
            <a:r>
              <a:rPr lang="pt-BR" sz="1200" b="1" dirty="0">
                <a:solidFill>
                  <a:srgbClr val="002060"/>
                </a:solidFill>
              </a:rPr>
              <a:t>Publicação do </a:t>
            </a:r>
            <a:r>
              <a:rPr lang="pt-BR" sz="1200" b="1" dirty="0" smtClean="0">
                <a:solidFill>
                  <a:srgbClr val="002060"/>
                </a:solidFill>
              </a:rPr>
              <a:t>plano:</a:t>
            </a:r>
            <a:r>
              <a:rPr lang="pt-BR" sz="1200" dirty="0" smtClean="0">
                <a:solidFill>
                  <a:srgbClr val="002060"/>
                </a:solidFill>
              </a:rPr>
              <a:t> Art</a:t>
            </a:r>
            <a:r>
              <a:rPr lang="pt-BR" sz="1200" dirty="0">
                <a:solidFill>
                  <a:srgbClr val="002060"/>
                </a:solidFill>
              </a:rPr>
              <a:t>. 19, Lei nº 14.026/2020</a:t>
            </a:r>
            <a:r>
              <a:rPr lang="pt-BR" sz="1200" dirty="0" smtClean="0">
                <a:solidFill>
                  <a:srgbClr val="002060"/>
                </a:solidFill>
              </a:rPr>
              <a:t>.</a:t>
            </a:r>
            <a:endParaRPr lang="pt-BR" sz="1200" dirty="0">
              <a:solidFill>
                <a:srgbClr val="002060"/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41004" y="3567807"/>
            <a:ext cx="2700000" cy="95410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Definir agência reguladora</a:t>
            </a:r>
          </a:p>
          <a:p>
            <a:pPr algn="ctr"/>
            <a:r>
              <a:rPr lang="pt-BR" sz="1600" b="1" dirty="0">
                <a:solidFill>
                  <a:srgbClr val="FF0000"/>
                </a:solidFill>
              </a:rPr>
              <a:t>15/07/2020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1444800" y="1297275"/>
            <a:ext cx="3544450" cy="95410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Disposição de resíduos em aterros sanitários</a:t>
            </a:r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31/12/2020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290286" y="1297275"/>
            <a:ext cx="5213999" cy="954107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Publicar o  plano de saneamento básico e de resíduos sólidos</a:t>
            </a:r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31/12/2022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0607330" y="2562077"/>
            <a:ext cx="1440000" cy="720000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2060"/>
                </a:solidFill>
              </a:rPr>
              <a:t>Hoje</a:t>
            </a:r>
            <a:endParaRPr lang="pt-BR" sz="2000" b="1" dirty="0">
              <a:solidFill>
                <a:srgbClr val="002060"/>
              </a:solidFill>
            </a:endParaRPr>
          </a:p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Dez/2024</a:t>
            </a:r>
            <a:endParaRPr lang="pt-BR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2">
            <a:extLst>
              <a:ext uri="{FF2B5EF4-FFF2-40B4-BE49-F238E27FC236}">
                <a16:creationId xmlns:a16="http://schemas.microsoft.com/office/drawing/2014/main" id="{11DFF4AF-8562-C268-DAB9-53184517349A}"/>
              </a:ext>
            </a:extLst>
          </p:cNvPr>
          <p:cNvSpPr/>
          <p:nvPr/>
        </p:nvSpPr>
        <p:spPr>
          <a:xfrm>
            <a:off x="2766000" y="212781"/>
            <a:ext cx="6660000" cy="432000"/>
          </a:xfrm>
          <a:prstGeom prst="round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Município</a:t>
            </a:r>
            <a:endParaRPr lang="pt-BR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068AC1D-B665-05EF-09BB-995EAF21E4E5}"/>
              </a:ext>
            </a:extLst>
          </p:cNvPr>
          <p:cNvSpPr/>
          <p:nvPr/>
        </p:nvSpPr>
        <p:spPr>
          <a:xfrm>
            <a:off x="8323877" y="1112970"/>
            <a:ext cx="3600000" cy="45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t-BR" sz="2200" b="1" dirty="0" smtClean="0">
                <a:solidFill>
                  <a:schemeClr val="bg1"/>
                </a:solidFill>
                <a:effectLst/>
                <a:ea typeface="Gotham"/>
                <a:cs typeface="Gotham"/>
              </a:rPr>
              <a:t>Regular</a:t>
            </a:r>
            <a:endParaRPr lang="pt-BR" sz="2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89651BA-B4A4-C47D-CA25-7D64DAEAB521}"/>
              </a:ext>
            </a:extLst>
          </p:cNvPr>
          <p:cNvSpPr/>
          <p:nvPr/>
        </p:nvSpPr>
        <p:spPr>
          <a:xfrm>
            <a:off x="313936" y="1112970"/>
            <a:ext cx="3600000" cy="45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 smtClean="0">
                <a:solidFill>
                  <a:schemeClr val="bg1"/>
                </a:solidFill>
                <a:effectLst/>
                <a:ea typeface="Gotham"/>
                <a:cs typeface="Gotham"/>
              </a:rPr>
              <a:t>Planejar</a:t>
            </a:r>
            <a:endParaRPr lang="pt-BR" sz="2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4296000" y="1112970"/>
            <a:ext cx="3600000" cy="45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 smtClean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Prestar</a:t>
            </a:r>
            <a:endParaRPr lang="pt-BR" sz="22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8" name="Conector angulado 3"/>
          <p:cNvCxnSpPr>
            <a:stCxn id="4" idx="2"/>
            <a:endCxn id="5" idx="0"/>
          </p:cNvCxnSpPr>
          <p:nvPr/>
        </p:nvCxnSpPr>
        <p:spPr>
          <a:xfrm rot="16200000" flipH="1">
            <a:off x="7875844" y="-1135064"/>
            <a:ext cx="468189" cy="402787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angulado 7"/>
          <p:cNvCxnSpPr>
            <a:stCxn id="4" idx="2"/>
            <a:endCxn id="6" idx="0"/>
          </p:cNvCxnSpPr>
          <p:nvPr/>
        </p:nvCxnSpPr>
        <p:spPr>
          <a:xfrm rot="5400000">
            <a:off x="3870874" y="-1112157"/>
            <a:ext cx="468189" cy="3982064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angulado 9"/>
          <p:cNvCxnSpPr>
            <a:stCxn id="4" idx="2"/>
            <a:endCxn id="7" idx="0"/>
          </p:cNvCxnSpPr>
          <p:nvPr/>
        </p:nvCxnSpPr>
        <p:spPr>
          <a:xfrm rot="5400000">
            <a:off x="5861906" y="878875"/>
            <a:ext cx="468189" cy="127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222791363"/>
              </p:ext>
            </p:extLst>
          </p:nvPr>
        </p:nvGraphicFramePr>
        <p:xfrm>
          <a:off x="681131" y="2086253"/>
          <a:ext cx="3180643" cy="237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13936" y="1775533"/>
            <a:ext cx="3600000" cy="4170372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1. Elaborar </a:t>
            </a:r>
            <a:r>
              <a:rPr lang="pt-BR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plano:</a:t>
            </a:r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  <a:p>
            <a:r>
              <a:rPr lang="pt-BR" sz="17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2. Compatibilidade </a:t>
            </a:r>
            <a:r>
              <a:rPr lang="pt-BR" sz="17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 </a:t>
            </a:r>
            <a:r>
              <a:rPr lang="pt-BR" sz="17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plano com outros setores;</a:t>
            </a:r>
            <a:endParaRPr lang="pt-BR" sz="17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pt-BR" sz="17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3. Revisão </a:t>
            </a:r>
            <a:r>
              <a:rPr lang="pt-BR" sz="17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 plano; e</a:t>
            </a:r>
          </a:p>
          <a:p>
            <a:r>
              <a:rPr lang="pt-BR" sz="17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4. Obrigações </a:t>
            </a:r>
            <a:r>
              <a:rPr lang="pt-BR" sz="17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para </a:t>
            </a:r>
            <a:r>
              <a:rPr lang="pt-BR" sz="17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prestação do serviço.</a:t>
            </a:r>
            <a:endParaRPr lang="pt-BR" sz="1700" b="1" dirty="0"/>
          </a:p>
        </p:txBody>
      </p:sp>
      <p:sp>
        <p:nvSpPr>
          <p:cNvPr id="14" name="Retângulo: Cantos Arredondados 4">
            <a:extLst>
              <a:ext uri="{FF2B5EF4-FFF2-40B4-BE49-F238E27FC236}">
                <a16:creationId xmlns:a16="http://schemas.microsoft.com/office/drawing/2014/main" id="{F068AC1D-B665-05EF-09BB-995EAF21E4E5}"/>
              </a:ext>
            </a:extLst>
          </p:cNvPr>
          <p:cNvSpPr/>
          <p:nvPr/>
        </p:nvSpPr>
        <p:spPr>
          <a:xfrm>
            <a:off x="8323877" y="2077369"/>
            <a:ext cx="3600000" cy="77236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t-BR" sz="2200" b="1" dirty="0" smtClean="0">
                <a:solidFill>
                  <a:schemeClr val="tx1"/>
                </a:solidFill>
                <a:effectLst/>
                <a:ea typeface="Gotham"/>
                <a:cs typeface="Gotham"/>
              </a:rPr>
              <a:t>Definir a Agência Reguladora</a:t>
            </a:r>
            <a:endParaRPr lang="pt-BR" sz="2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4183529" y="2106765"/>
            <a:ext cx="1656000" cy="45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Direta</a:t>
            </a:r>
            <a:endParaRPr lang="pt-BR" sz="2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5983530" y="2106765"/>
            <a:ext cx="1872000" cy="45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2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Concessão</a:t>
            </a:r>
            <a:endParaRPr lang="pt-BR" sz="22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4183529" y="3087358"/>
            <a:ext cx="1656000" cy="844184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800" indent="-82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Estrutura própria</a:t>
            </a:r>
          </a:p>
          <a:p>
            <a:pPr marL="82800" indent="-82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Terceirizada</a:t>
            </a:r>
            <a:endParaRPr lang="pt-BR" sz="1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5983530" y="3087358"/>
            <a:ext cx="1872000" cy="1102911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800" indent="-82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Comum</a:t>
            </a:r>
          </a:p>
          <a:p>
            <a:pPr marL="82800" indent="-82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Patrocinada</a:t>
            </a:r>
          </a:p>
          <a:p>
            <a:pPr marL="82800" indent="-82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14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Administrativa</a:t>
            </a:r>
            <a:endParaRPr lang="pt-BR" sz="14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Conector de Seta Reta 12"/>
          <p:cNvCxnSpPr>
            <a:stCxn id="6" idx="2"/>
            <a:endCxn id="3" idx="0"/>
          </p:cNvCxnSpPr>
          <p:nvPr/>
        </p:nvCxnSpPr>
        <p:spPr>
          <a:xfrm>
            <a:off x="2113936" y="1562970"/>
            <a:ext cx="0" cy="21256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7" idx="2"/>
            <a:endCxn id="16" idx="0"/>
          </p:cNvCxnSpPr>
          <p:nvPr/>
        </p:nvCxnSpPr>
        <p:spPr>
          <a:xfrm rot="5400000">
            <a:off x="5281868" y="1292632"/>
            <a:ext cx="543795" cy="1084471"/>
          </a:xfrm>
          <a:prstGeom prst="bent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7" idx="2"/>
            <a:endCxn id="17" idx="0"/>
          </p:cNvCxnSpPr>
          <p:nvPr/>
        </p:nvCxnSpPr>
        <p:spPr>
          <a:xfrm rot="16200000" flipH="1">
            <a:off x="6235868" y="1423102"/>
            <a:ext cx="543795" cy="823530"/>
          </a:xfrm>
          <a:prstGeom prst="bent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stCxn id="16" idx="2"/>
            <a:endCxn id="18" idx="0"/>
          </p:cNvCxnSpPr>
          <p:nvPr/>
        </p:nvCxnSpPr>
        <p:spPr>
          <a:xfrm>
            <a:off x="5011529" y="2556765"/>
            <a:ext cx="0" cy="53059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7" idx="2"/>
            <a:endCxn id="19" idx="0"/>
          </p:cNvCxnSpPr>
          <p:nvPr/>
        </p:nvCxnSpPr>
        <p:spPr>
          <a:xfrm>
            <a:off x="6919530" y="2556765"/>
            <a:ext cx="0" cy="530593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Angulado 30"/>
          <p:cNvCxnSpPr>
            <a:stCxn id="18" idx="2"/>
            <a:endCxn id="34" idx="0"/>
          </p:cNvCxnSpPr>
          <p:nvPr/>
        </p:nvCxnSpPr>
        <p:spPr>
          <a:xfrm rot="16200000" flipH="1">
            <a:off x="4895140" y="4047930"/>
            <a:ext cx="1317248" cy="1084471"/>
          </a:xfrm>
          <a:prstGeom prst="bentConnector3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9" idx="2"/>
            <a:endCxn id="34" idx="0"/>
          </p:cNvCxnSpPr>
          <p:nvPr/>
        </p:nvCxnSpPr>
        <p:spPr>
          <a:xfrm rot="5400000">
            <a:off x="5978505" y="4307764"/>
            <a:ext cx="1058521" cy="82353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4296000" y="5248790"/>
            <a:ext cx="3600000" cy="450000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Cobrança pela prestação</a:t>
            </a:r>
            <a:endParaRPr lang="pt-BR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" name="Conector de Seta Reta 39"/>
          <p:cNvCxnSpPr>
            <a:stCxn id="5" idx="2"/>
            <a:endCxn id="42" idx="0"/>
          </p:cNvCxnSpPr>
          <p:nvPr/>
        </p:nvCxnSpPr>
        <p:spPr>
          <a:xfrm>
            <a:off x="10123877" y="1562970"/>
            <a:ext cx="6519" cy="407677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9763877" y="3087358"/>
            <a:ext cx="2160000" cy="54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Municipal</a:t>
            </a:r>
            <a:endParaRPr lang="pt-BR" sz="1600" b="1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9763877" y="3860719"/>
            <a:ext cx="2160000" cy="54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200"/>
              </a:spcAft>
            </a:pPr>
            <a:r>
              <a:rPr lang="pt-BR" sz="16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Intermunicipal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(Consórcio)</a:t>
            </a:r>
            <a:endParaRPr lang="pt-BR" sz="1200" b="1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9763877" y="4634080"/>
            <a:ext cx="2160000" cy="54000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Estadual</a:t>
            </a:r>
            <a:endParaRPr lang="pt-BR" sz="1600" b="1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Conector Angulado 8"/>
          <p:cNvCxnSpPr>
            <a:stCxn id="14" idx="2"/>
            <a:endCxn id="27" idx="1"/>
          </p:cNvCxnSpPr>
          <p:nvPr/>
        </p:nvCxnSpPr>
        <p:spPr>
          <a:xfrm rot="5400000">
            <a:off x="9690064" y="2923545"/>
            <a:ext cx="507626" cy="360000"/>
          </a:xfrm>
          <a:prstGeom prst="bentConnector4">
            <a:avLst>
              <a:gd name="adj1" fmla="val 23406"/>
              <a:gd name="adj2" fmla="val 373112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do 10"/>
          <p:cNvCxnSpPr>
            <a:stCxn id="14" idx="2"/>
            <a:endCxn id="32" idx="1"/>
          </p:cNvCxnSpPr>
          <p:nvPr/>
        </p:nvCxnSpPr>
        <p:spPr>
          <a:xfrm rot="5400000">
            <a:off x="9303384" y="3310225"/>
            <a:ext cx="1280987" cy="360000"/>
          </a:xfrm>
          <a:prstGeom prst="bentConnector4">
            <a:avLst>
              <a:gd name="adj1" fmla="val 8967"/>
              <a:gd name="adj2" fmla="val 373112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/>
          <p:cNvCxnSpPr>
            <a:stCxn id="14" idx="2"/>
            <a:endCxn id="36" idx="1"/>
          </p:cNvCxnSpPr>
          <p:nvPr/>
        </p:nvCxnSpPr>
        <p:spPr>
          <a:xfrm rot="5400000">
            <a:off x="8916703" y="3696906"/>
            <a:ext cx="2054348" cy="360000"/>
          </a:xfrm>
          <a:prstGeom prst="bentConnector4">
            <a:avLst>
              <a:gd name="adj1" fmla="val 6265"/>
              <a:gd name="adj2" fmla="val 375578"/>
            </a:avLst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8276396" y="1970647"/>
            <a:ext cx="3708000" cy="3370153"/>
          </a:xfrm>
          <a:prstGeom prst="rect">
            <a:avLst/>
          </a:prstGeom>
          <a:noFill/>
          <a:ln w="19050">
            <a:solidFill>
              <a:schemeClr val="accent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sz="17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pt-BR" sz="17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endParaRPr lang="pt-BR" sz="17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3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: Cantos Arredondados 2">
            <a:extLst>
              <a:ext uri="{FF2B5EF4-FFF2-40B4-BE49-F238E27FC236}">
                <a16:creationId xmlns:a16="http://schemas.microsoft.com/office/drawing/2014/main" id="{11DFF4AF-8562-C268-DAB9-53184517349A}"/>
              </a:ext>
            </a:extLst>
          </p:cNvPr>
          <p:cNvSpPr/>
          <p:nvPr/>
        </p:nvSpPr>
        <p:spPr>
          <a:xfrm>
            <a:off x="2766000" y="220489"/>
            <a:ext cx="6660000" cy="482713"/>
          </a:xfrm>
          <a:prstGeom prst="roundRect">
            <a:avLst/>
          </a:prstGeom>
          <a:solidFill>
            <a:srgbClr val="C00000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Atuação do TCETO?</a:t>
            </a:r>
            <a:endParaRPr lang="pt-BR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F068AC1D-B665-05EF-09BB-995EAF21E4E5}"/>
              </a:ext>
            </a:extLst>
          </p:cNvPr>
          <p:cNvSpPr/>
          <p:nvPr/>
        </p:nvSpPr>
        <p:spPr>
          <a:xfrm>
            <a:off x="4296000" y="1762388"/>
            <a:ext cx="3600000" cy="90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t-BR" sz="2000" b="1" dirty="0" smtClean="0">
                <a:solidFill>
                  <a:schemeClr val="tx1"/>
                </a:solidFill>
                <a:effectLst/>
                <a:ea typeface="Gotham"/>
                <a:cs typeface="Gotham"/>
              </a:rPr>
              <a:t>Fomentar </a:t>
            </a:r>
            <a:r>
              <a:rPr lang="pt-BR" sz="2000" b="1" dirty="0" smtClean="0">
                <a:solidFill>
                  <a:schemeClr val="tx1"/>
                </a:solidFill>
                <a:effectLst/>
                <a:ea typeface="Gotham"/>
                <a:cs typeface="Gotham"/>
              </a:rPr>
              <a:t>Política Pública</a:t>
            </a:r>
            <a:endParaRPr lang="pt-BR" sz="2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: Cantos Arredondados 3">
            <a:extLst>
              <a:ext uri="{FF2B5EF4-FFF2-40B4-BE49-F238E27FC236}">
                <a16:creationId xmlns:a16="http://schemas.microsoft.com/office/drawing/2014/main" id="{82B27780-5302-D9F7-2917-D061F33DE1A8}"/>
              </a:ext>
            </a:extLst>
          </p:cNvPr>
          <p:cNvSpPr/>
          <p:nvPr/>
        </p:nvSpPr>
        <p:spPr>
          <a:xfrm>
            <a:off x="282055" y="1762388"/>
            <a:ext cx="3600000" cy="90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Verificar o cumprimento de leis</a:t>
            </a:r>
            <a:endParaRPr lang="pt-BR" sz="20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96000" y="3262264"/>
            <a:ext cx="3600000" cy="14516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/>
              <a:t>Estabelecer normativos </a:t>
            </a:r>
            <a:r>
              <a:rPr lang="pt-BR" sz="1600" b="1" dirty="0" smtClean="0"/>
              <a:t>internos;</a:t>
            </a:r>
            <a:endParaRPr lang="pt-BR" sz="1600" b="1" dirty="0"/>
          </a:p>
          <a:p>
            <a:pPr indent="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Realizar ações coordenadas de incentivos;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82055" y="3262264"/>
            <a:ext cx="3600000" cy="17235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Realizar Inspeções e Auditorias;</a:t>
            </a:r>
          </a:p>
          <a:p>
            <a:pPr indent="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Dar </a:t>
            </a:r>
            <a:r>
              <a:rPr lang="pt-BR" sz="1600" b="1" dirty="0"/>
              <a:t>prazo para </a:t>
            </a:r>
            <a:r>
              <a:rPr lang="pt-BR" sz="1600" b="1" dirty="0" smtClean="0"/>
              <a:t>adoção de providências;</a:t>
            </a:r>
          </a:p>
          <a:p>
            <a:pPr indent="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Responsabilizar gestores por atos ilegais</a:t>
            </a:r>
            <a:endParaRPr lang="pt-BR" sz="1600" b="1" dirty="0"/>
          </a:p>
        </p:txBody>
      </p:sp>
      <p:sp>
        <p:nvSpPr>
          <p:cNvPr id="11" name="Retângulo 10"/>
          <p:cNvSpPr/>
          <p:nvPr/>
        </p:nvSpPr>
        <p:spPr>
          <a:xfrm>
            <a:off x="8352027" y="3308668"/>
            <a:ext cx="3600000" cy="246221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Elaborar levantamentos, manuais e </a:t>
            </a:r>
            <a:r>
              <a:rPr lang="pt-BR" sz="1600" b="1" dirty="0" smtClean="0"/>
              <a:t>guias</a:t>
            </a:r>
            <a:r>
              <a:rPr lang="pt-BR" sz="1600" b="1" dirty="0" smtClean="0"/>
              <a:t>;</a:t>
            </a:r>
          </a:p>
          <a:p>
            <a:pPr indent="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Realizar </a:t>
            </a:r>
            <a:r>
              <a:rPr lang="pt-BR" sz="1600" b="1" dirty="0"/>
              <a:t>reuniões técnicas presenciais e </a:t>
            </a:r>
            <a:r>
              <a:rPr lang="pt-BR" sz="1600" b="1" dirty="0" smtClean="0"/>
              <a:t>virtuais;</a:t>
            </a:r>
          </a:p>
          <a:p>
            <a:pPr indent="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600" b="1" dirty="0" smtClean="0"/>
              <a:t>Ofertar </a:t>
            </a:r>
            <a:r>
              <a:rPr lang="pt-BR" sz="1600" b="1" dirty="0"/>
              <a:t>curso sobre a </a:t>
            </a:r>
            <a:r>
              <a:rPr lang="pt-BR" sz="1600" b="1" dirty="0" smtClean="0"/>
              <a:t>gestão dos serviços públicos.</a:t>
            </a:r>
            <a:endParaRPr lang="pt-BR" sz="1600" b="1" dirty="0"/>
          </a:p>
        </p:txBody>
      </p:sp>
      <p:sp>
        <p:nvSpPr>
          <p:cNvPr id="12" name="Retângulo: Cantos Arredondados 4">
            <a:extLst>
              <a:ext uri="{FF2B5EF4-FFF2-40B4-BE49-F238E27FC236}">
                <a16:creationId xmlns:a16="http://schemas.microsoft.com/office/drawing/2014/main" id="{F068AC1D-B665-05EF-09BB-995EAF21E4E5}"/>
              </a:ext>
            </a:extLst>
          </p:cNvPr>
          <p:cNvSpPr/>
          <p:nvPr/>
        </p:nvSpPr>
        <p:spPr>
          <a:xfrm>
            <a:off x="8352027" y="1762388"/>
            <a:ext cx="3600000" cy="9000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7000"/>
              </a:lnSpc>
            </a:pPr>
            <a:r>
              <a:rPr lang="pt-BR" sz="2000" b="1" dirty="0" smtClean="0">
                <a:solidFill>
                  <a:schemeClr val="tx1"/>
                </a:solidFill>
                <a:ea typeface="Gotham"/>
                <a:cs typeface="Gotham"/>
              </a:rPr>
              <a:t>Orientar e capacitar</a:t>
            </a:r>
            <a:endParaRPr lang="pt-BR" sz="2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23520F8-CE75-EA80-F813-FF4F530E425D}"/>
              </a:ext>
            </a:extLst>
          </p:cNvPr>
          <p:cNvCxnSpPr>
            <a:cxnSpLocks/>
          </p:cNvCxnSpPr>
          <p:nvPr/>
        </p:nvCxnSpPr>
        <p:spPr>
          <a:xfrm>
            <a:off x="2070731" y="2652863"/>
            <a:ext cx="0" cy="609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823520F8-CE75-EA80-F813-FF4F530E425D}"/>
              </a:ext>
            </a:extLst>
          </p:cNvPr>
          <p:cNvCxnSpPr>
            <a:cxnSpLocks/>
          </p:cNvCxnSpPr>
          <p:nvPr/>
        </p:nvCxnSpPr>
        <p:spPr>
          <a:xfrm>
            <a:off x="6096000" y="2652863"/>
            <a:ext cx="0" cy="6094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823520F8-CE75-EA80-F813-FF4F530E425D}"/>
              </a:ext>
            </a:extLst>
          </p:cNvPr>
          <p:cNvCxnSpPr>
            <a:cxnSpLocks/>
            <a:stCxn id="12" idx="2"/>
            <a:endCxn id="11" idx="0"/>
          </p:cNvCxnSpPr>
          <p:nvPr/>
        </p:nvCxnSpPr>
        <p:spPr>
          <a:xfrm>
            <a:off x="10152027" y="2662388"/>
            <a:ext cx="0" cy="6462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do 17"/>
          <p:cNvCxnSpPr>
            <a:stCxn id="4" idx="2"/>
            <a:endCxn id="12" idx="0"/>
          </p:cNvCxnSpPr>
          <p:nvPr/>
        </p:nvCxnSpPr>
        <p:spPr>
          <a:xfrm rot="16200000" flipH="1">
            <a:off x="7594420" y="-795219"/>
            <a:ext cx="1059186" cy="4056027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>
            <a:stCxn id="4" idx="2"/>
            <a:endCxn id="7" idx="0"/>
          </p:cNvCxnSpPr>
          <p:nvPr/>
        </p:nvCxnSpPr>
        <p:spPr>
          <a:xfrm rot="5400000">
            <a:off x="3559435" y="-774177"/>
            <a:ext cx="1059186" cy="4013945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>
            <a:stCxn id="4" idx="2"/>
            <a:endCxn id="5" idx="0"/>
          </p:cNvCxnSpPr>
          <p:nvPr/>
        </p:nvCxnSpPr>
        <p:spPr>
          <a:xfrm rot="5400000">
            <a:off x="5566407" y="1232795"/>
            <a:ext cx="1059186" cy="127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69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647700" y="314325"/>
            <a:ext cx="11417053" cy="7600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r>
              <a:rPr lang="pt-BR" altLang="en-US" sz="4000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j-lt"/>
                <a:cs typeface="Calibri" panose="020F0502020204030204" charset="0"/>
              </a:rPr>
              <a:t>FISCALIZAÇÃO (in</a:t>
            </a:r>
            <a:r>
              <a:rPr lang="pt-BR" altLang="en-US" sz="4000" u="sng" cap="all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Calibri" panose="020F0502020204030204" charset="0"/>
              </a:rPr>
              <a:t> </a:t>
            </a:r>
            <a:r>
              <a:rPr lang="pt-BR" altLang="en-US" sz="4000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cs typeface="Calibri" panose="020F0502020204030204" charset="0"/>
              </a:rPr>
              <a:t>TCETO</a:t>
            </a:r>
            <a:r>
              <a:rPr lang="pt-BR" altLang="en-US" sz="4000" u="sng" cap="all" dirty="0" smtClean="0">
                <a:solidFill>
                  <a:schemeClr val="tx2">
                    <a:lumMod val="90000"/>
                    <a:lumOff val="10000"/>
                  </a:schemeClr>
                </a:solidFill>
                <a:uFillTx/>
                <a:latin typeface="+mj-lt"/>
                <a:cs typeface="Calibri" panose="020F0502020204030204" charset="0"/>
              </a:rPr>
              <a:t> Nº 6/2024)</a:t>
            </a:r>
            <a:endParaRPr lang="pt-BR" altLang="en-US" sz="4000" u="sng" cap="all" dirty="0">
              <a:solidFill>
                <a:schemeClr val="tx2">
                  <a:lumMod val="90000"/>
                  <a:lumOff val="10000"/>
                </a:schemeClr>
              </a:solidFill>
              <a:uFillTx/>
              <a:latin typeface="+mj-lt"/>
              <a:cs typeface="Calibri" panose="020F050202020403020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47700" y="1277621"/>
            <a:ext cx="11081385" cy="4113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1. Verificação </a:t>
            </a:r>
            <a:r>
              <a:rPr lang="pt-BR" alt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da Legislação:</a:t>
            </a:r>
          </a:p>
          <a:p>
            <a:pPr marL="144018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alt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Fiscalização;</a:t>
            </a:r>
            <a:endParaRPr lang="pt-BR" altLang="en-US" sz="2000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cs typeface="+mn-ea"/>
            </a:endParaRPr>
          </a:p>
          <a:p>
            <a:pPr marL="144018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alt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Operação </a:t>
            </a:r>
            <a:r>
              <a:rPr lang="pt-BR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regular dos serviços;</a:t>
            </a:r>
          </a:p>
          <a:p>
            <a:pPr marL="144018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alt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Instrumentos </a:t>
            </a:r>
            <a:r>
              <a:rPr lang="pt-BR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de planejamento; e</a:t>
            </a:r>
          </a:p>
          <a:p>
            <a:pPr marL="144018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alt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Cobrança do serviço.</a:t>
            </a:r>
            <a:endParaRPr lang="pt-BR" altLang="en-US" sz="2000" b="1" dirty="0">
              <a:solidFill>
                <a:schemeClr val="tx2">
                  <a:lumMod val="90000"/>
                  <a:lumOff val="10000"/>
                </a:schemeClr>
              </a:solidFill>
              <a:latin typeface="+mn-lt"/>
              <a:cs typeface="+mn-ea"/>
            </a:endParaRPr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2. Critérios de Fiscalização </a:t>
            </a:r>
            <a:r>
              <a:rPr lang="pt-BR" alt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para Aterros Sanitários:</a:t>
            </a:r>
          </a:p>
          <a:p>
            <a:pPr lv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en-US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3. Regularização</a:t>
            </a:r>
            <a:r>
              <a:rPr lang="pt-BR" altLang="en-US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:</a:t>
            </a:r>
          </a:p>
          <a:p>
            <a:pPr marL="144018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alt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Prazo </a:t>
            </a:r>
            <a:r>
              <a:rPr lang="pt-BR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de regularização;</a:t>
            </a:r>
          </a:p>
          <a:p>
            <a:pPr marL="144018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alt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Regularização </a:t>
            </a:r>
            <a:r>
              <a:rPr lang="pt-BR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por transbordo e transporte; e</a:t>
            </a:r>
          </a:p>
          <a:p>
            <a:pPr marL="1440180" lvl="1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pt-BR" alt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Regularização </a:t>
            </a:r>
            <a:r>
              <a:rPr lang="pt-BR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pela implementação </a:t>
            </a:r>
            <a:r>
              <a:rPr lang="pt-BR" altLang="en-US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de célula </a:t>
            </a:r>
            <a:r>
              <a:rPr lang="pt-BR" altLang="en-US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ea"/>
              </a:rPr>
              <a:t>temporária.</a:t>
            </a:r>
          </a:p>
        </p:txBody>
      </p:sp>
    </p:spTree>
    <p:extLst>
      <p:ext uri="{BB962C8B-B14F-4D97-AF65-F5344CB8AC3E}">
        <p14:creationId xmlns:p14="http://schemas.microsoft.com/office/powerpoint/2010/main" val="33314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82*198"/>
  <p:tag name="TABLE_ENDDRAG_RECT" val="559*330*382*198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64*197"/>
  <p:tag name="TABLE_ENDDRAG_RECT" val="587*329*364*197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Tema do Office">
  <a:themeElements>
    <a:clrScheme name="Personalizar 2">
      <a:dk1>
        <a:srgbClr val="012635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1243</Words>
  <Application>Microsoft Office PowerPoint</Application>
  <PresentationFormat>Widescreen</PresentationFormat>
  <Paragraphs>236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Gotham</vt:lpstr>
      <vt:lpstr>Helvetica</vt:lpstr>
      <vt:lpstr>Lato Regular</vt:lpstr>
      <vt:lpstr>Times New Roman</vt:lpstr>
      <vt:lpstr>Tema do Office</vt:lpstr>
      <vt:lpstr>Apresentação do PowerPoint</vt:lpstr>
      <vt:lpstr>INTRODUÇÃO</vt:lpstr>
      <vt:lpstr>Serviço de Manejo de Resíduos Sólidos URBANOS</vt:lpstr>
      <vt:lpstr>Serviço de Limpeza Urbana</vt:lpstr>
      <vt:lpstr>GESTÃO MUNICIPAL DE RESÍDUOS</vt:lpstr>
      <vt:lpstr>Prazos legais</vt:lpstr>
      <vt:lpstr>Apresentação do PowerPoint</vt:lpstr>
      <vt:lpstr>Apresentação do PowerPoint</vt:lpstr>
      <vt:lpstr>Apresentação do PowerPoint</vt:lpstr>
      <vt:lpstr>DA FISCALIZAÇÃO</vt:lpstr>
      <vt:lpstr>DA FISCALIZAÇÃO</vt:lpstr>
      <vt:lpstr>DOS INSTRUMENTOS DE PLANEJAMENTO</vt:lpstr>
      <vt:lpstr>DA COBRANÇA dos serviços</vt:lpstr>
      <vt:lpstr>POSSIBILIDADE DE Cobrança</vt:lpstr>
      <vt:lpstr>REGULARIZAÇÃO DA DISPOSIÇÃO FINAL</vt:lpstr>
      <vt:lpstr>Estudo do Regionalização do TCETO</vt:lpstr>
      <vt:lpstr>CUSTO DOS ATERROS SANITÁRIOS (TCE/TO)</vt:lpstr>
      <vt:lpstr>Conclusões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Ronaldo C. de T. Gomes</dc:creator>
  <cp:lastModifiedBy>Dener Alves de Souza</cp:lastModifiedBy>
  <cp:revision>97</cp:revision>
  <dcterms:created xsi:type="dcterms:W3CDTF">2024-06-17T13:50:34Z</dcterms:created>
  <dcterms:modified xsi:type="dcterms:W3CDTF">2024-12-04T14:09:35Z</dcterms:modified>
</cp:coreProperties>
</file>