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Play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cnP6HOX72UnBOZRZmZl98RtY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-bold.fntdata"/><Relationship Id="rId25" Type="http://schemas.openxmlformats.org/officeDocument/2006/relationships/font" Target="fonts/Play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381b7c2c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f381b7c2c4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381b7c2c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f381b7c2c4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04526e3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204526e3c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04526e3c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204526e3c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04526e3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204526e3c0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04526e3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204526e3c0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04526e3c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204526e3c0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04526e3c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204526e3c0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04526e3c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204526e3c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04526e3c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204526e3c0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04526e3c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04526e3c0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381b7c2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f381b7c2c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381b7c2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f381b7c2c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381b7c2c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f381b7c2c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381b7c2c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f381b7c2c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381b7c2c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f381b7c2c4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hyperlink" Target="mailto:marina.meira@presidencia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055112"/>
            <a:ext cx="9144000" cy="1788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7500"/>
              <a:buFont typeface="Arial"/>
              <a:buNone/>
            </a:pPr>
            <a:r>
              <a:rPr b="1" lang="pt-BR" sz="5300">
                <a:solidFill>
                  <a:srgbClr val="1F5C99"/>
                </a:solidFill>
                <a:latin typeface="Arial"/>
                <a:ea typeface="Arial"/>
                <a:cs typeface="Arial"/>
                <a:sym typeface="Arial"/>
              </a:rPr>
              <a:t>Proteção integral da infância no ambiente digital</a:t>
            </a:r>
            <a:endParaRPr sz="38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2334500" y="3147700"/>
            <a:ext cx="75651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3C8B"/>
              </a:buClr>
              <a:buSzPct val="89361"/>
              <a:buNone/>
            </a:pPr>
            <a:r>
              <a:rPr b="1" lang="pt-BR" sz="2685">
                <a:solidFill>
                  <a:srgbClr val="C03C8B"/>
                </a:solidFill>
              </a:rPr>
              <a:t>Marina Meira</a:t>
            </a:r>
            <a:endParaRPr sz="2685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3C8B"/>
              </a:buClr>
              <a:buSzPct val="92646"/>
              <a:buNone/>
            </a:pPr>
            <a:r>
              <a:rPr i="1" lang="pt-BR" sz="1942">
                <a:solidFill>
                  <a:srgbClr val="C03C8B"/>
                </a:solidFill>
              </a:rPr>
              <a:t>A</a:t>
            </a:r>
            <a:r>
              <a:rPr i="1" lang="pt-BR" sz="1942">
                <a:solidFill>
                  <a:srgbClr val="C03C8B"/>
                </a:solidFill>
              </a:rPr>
              <a:t>dvogada especialista em direito da criança e do adolescente e direito digital</a:t>
            </a:r>
            <a:endParaRPr sz="254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f381b7c2c4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26" y="570325"/>
            <a:ext cx="10830624" cy="43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f381b7c2c4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25" y="494900"/>
            <a:ext cx="10925476" cy="44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204526e3c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75" y="504125"/>
            <a:ext cx="10665451" cy="46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204526e3c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50" y="632250"/>
            <a:ext cx="10499075" cy="41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204526e3c0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588400"/>
            <a:ext cx="9391650" cy="5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04526e3c0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Riscos de contato</a:t>
            </a:r>
            <a:endParaRPr/>
          </a:p>
        </p:txBody>
      </p:sp>
      <p:pic>
        <p:nvPicPr>
          <p:cNvPr id="162" name="Google Shape;162;g2204526e3c0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00" y="392400"/>
            <a:ext cx="11590550" cy="55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204526e3c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50" y="535750"/>
            <a:ext cx="11015374" cy="32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204526e3c0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13" y="399850"/>
            <a:ext cx="902017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204526e3c0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00" y="499625"/>
            <a:ext cx="10230274" cy="42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204526e3c0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88" y="571100"/>
            <a:ext cx="103155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Percurso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t-BR"/>
              <a:t>Contexto: a digitalização e datificação da infância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t-BR"/>
              <a:t>Vantagens e riscos do ambiente digital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t-BR"/>
              <a:t>Legislação aplicável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t-BR"/>
              <a:t>Proteção por meio de políticas públicas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204526e3c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204526e3c0_0_46"/>
          <p:cNvSpPr txBox="1"/>
          <p:nvPr>
            <p:ph type="ctrTitle"/>
          </p:nvPr>
        </p:nvSpPr>
        <p:spPr>
          <a:xfrm>
            <a:off x="1524000" y="597912"/>
            <a:ext cx="91440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7500"/>
              <a:buFont typeface="Arial"/>
              <a:buNone/>
            </a:pPr>
            <a:r>
              <a:rPr b="1" lang="pt-BR" sz="6100">
                <a:solidFill>
                  <a:srgbClr val="1F5C99"/>
                </a:solidFill>
                <a:latin typeface="Arial"/>
                <a:ea typeface="Arial"/>
                <a:cs typeface="Arial"/>
                <a:sym typeface="Arial"/>
              </a:rPr>
              <a:t>Obrigada</a:t>
            </a:r>
            <a:endParaRPr sz="4600"/>
          </a:p>
        </p:txBody>
      </p:sp>
      <p:sp>
        <p:nvSpPr>
          <p:cNvPr id="189" name="Google Shape;189;g2204526e3c0_0_46"/>
          <p:cNvSpPr txBox="1"/>
          <p:nvPr>
            <p:ph idx="1" type="subTitle"/>
          </p:nvPr>
        </p:nvSpPr>
        <p:spPr>
          <a:xfrm>
            <a:off x="2334500" y="2614300"/>
            <a:ext cx="75651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3C8B"/>
              </a:buClr>
              <a:buSzPts val="2400"/>
              <a:buNone/>
            </a:pPr>
            <a:r>
              <a:rPr b="1" lang="pt-BR" sz="2685">
                <a:solidFill>
                  <a:srgbClr val="C03C8B"/>
                </a:solidFill>
              </a:rPr>
              <a:t>Marina Meira</a:t>
            </a:r>
            <a:endParaRPr sz="2685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3C8B"/>
              </a:buClr>
              <a:buSzPts val="1800"/>
              <a:buNone/>
            </a:pPr>
            <a:r>
              <a:rPr i="1" lang="pt-BR" sz="1942" u="sng">
                <a:solidFill>
                  <a:schemeClr val="hlink"/>
                </a:solidFill>
                <a:hlinkClick r:id="rId4"/>
              </a:rPr>
              <a:t>marina.meira@presidencia.gov.br</a:t>
            </a:r>
            <a:endParaRPr i="1" sz="1942">
              <a:solidFill>
                <a:srgbClr val="C03C8B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3C8B"/>
              </a:buClr>
              <a:buSzPts val="1800"/>
              <a:buNone/>
            </a:pPr>
            <a:r>
              <a:rPr i="1" lang="pt-BR" sz="1942">
                <a:solidFill>
                  <a:srgbClr val="C03C8B"/>
                </a:solidFill>
              </a:rPr>
              <a:t>marinarmeira@gmail.com</a:t>
            </a:r>
            <a:endParaRPr i="1" sz="1942">
              <a:solidFill>
                <a:srgbClr val="C03C8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Contexto: a digitalização e datificação da infância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24" y="1847850"/>
            <a:ext cx="10760000" cy="36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50" y="697975"/>
            <a:ext cx="11182474" cy="52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f381b7c2c4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1000"/>
            <a:ext cx="11365026" cy="58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81b7c2c4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/>
              <a:t>Riscos: saúde e tempo de tela</a:t>
            </a:r>
            <a:endParaRPr/>
          </a:p>
        </p:txBody>
      </p:sp>
      <p:sp>
        <p:nvSpPr>
          <p:cNvPr id="115" name="Google Shape;115;g2f381b7c2c4_0_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6" name="Google Shape;116;g2f381b7c2c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26" y="298125"/>
            <a:ext cx="11158326" cy="566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f381b7c2c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75" y="600125"/>
            <a:ext cx="10706624" cy="39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f381b7c2c4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01" y="193650"/>
            <a:ext cx="10897924" cy="52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f381b7c2c4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988" y="328375"/>
            <a:ext cx="7107625" cy="56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2024-08-12T12:56:49Z</dcterms:created>
  <dc:creator>Ronaldo C. de T. Gomes</dc:creator>
</cp:coreProperties>
</file>